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1" r:id="rId6"/>
    <p:sldId id="267" r:id="rId7"/>
    <p:sldId id="265" r:id="rId8"/>
    <p:sldId id="266" r:id="rId9"/>
    <p:sldId id="263" r:id="rId10"/>
    <p:sldId id="259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5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691768-140A-46C3-ACD8-D6D27EC74765}" v="168" dt="2022-03-22T20:06:01.4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7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ebois, Gregory" userId="27bafa4d-4a0a-43d9-9d72-f75014822b49" providerId="ADAL" clId="{F4691768-140A-46C3-ACD8-D6D27EC74765}"/>
    <pc:docChg chg="undo custSel addSld delSld modSld sldOrd modMainMaster">
      <pc:chgData name="Charlebois, Gregory" userId="27bafa4d-4a0a-43d9-9d72-f75014822b49" providerId="ADAL" clId="{F4691768-140A-46C3-ACD8-D6D27EC74765}" dt="2022-03-22T23:07:51.007" v="849"/>
      <pc:docMkLst>
        <pc:docMk/>
      </pc:docMkLst>
      <pc:sldChg chg="modTransition">
        <pc:chgData name="Charlebois, Gregory" userId="27bafa4d-4a0a-43d9-9d72-f75014822b49" providerId="ADAL" clId="{F4691768-140A-46C3-ACD8-D6D27EC74765}" dt="2022-03-22T19:47:42.845" v="610"/>
        <pc:sldMkLst>
          <pc:docMk/>
          <pc:sldMk cId="3451074828" sldId="256"/>
        </pc:sldMkLst>
      </pc:sldChg>
      <pc:sldChg chg="modSp mod modTransition modAnim">
        <pc:chgData name="Charlebois, Gregory" userId="27bafa4d-4a0a-43d9-9d72-f75014822b49" providerId="ADAL" clId="{F4691768-140A-46C3-ACD8-D6D27EC74765}" dt="2022-03-22T19:49:45.132" v="653"/>
        <pc:sldMkLst>
          <pc:docMk/>
          <pc:sldMk cId="3867629068" sldId="257"/>
        </pc:sldMkLst>
        <pc:spChg chg="mod">
          <ac:chgData name="Charlebois, Gregory" userId="27bafa4d-4a0a-43d9-9d72-f75014822b49" providerId="ADAL" clId="{F4691768-140A-46C3-ACD8-D6D27EC74765}" dt="2022-03-22T19:30:53.119" v="305" actId="20577"/>
          <ac:spMkLst>
            <pc:docMk/>
            <pc:sldMk cId="3867629068" sldId="257"/>
            <ac:spMk id="8" creationId="{21B17732-E1DC-403D-BC1C-14292CFD0D3B}"/>
          </ac:spMkLst>
        </pc:spChg>
      </pc:sldChg>
      <pc:sldChg chg="modTransition modAnim">
        <pc:chgData name="Charlebois, Gregory" userId="27bafa4d-4a0a-43d9-9d72-f75014822b49" providerId="ADAL" clId="{F4691768-140A-46C3-ACD8-D6D27EC74765}" dt="2022-03-22T19:48:33.174" v="622"/>
        <pc:sldMkLst>
          <pc:docMk/>
          <pc:sldMk cId="3635751767" sldId="259"/>
        </pc:sldMkLst>
      </pc:sldChg>
      <pc:sldChg chg="modTransition">
        <pc:chgData name="Charlebois, Gregory" userId="27bafa4d-4a0a-43d9-9d72-f75014822b49" providerId="ADAL" clId="{F4691768-140A-46C3-ACD8-D6D27EC74765}" dt="2022-03-22T19:47:42.845" v="610"/>
        <pc:sldMkLst>
          <pc:docMk/>
          <pc:sldMk cId="3237983685" sldId="260"/>
        </pc:sldMkLst>
      </pc:sldChg>
      <pc:sldChg chg="modTransition">
        <pc:chgData name="Charlebois, Gregory" userId="27bafa4d-4a0a-43d9-9d72-f75014822b49" providerId="ADAL" clId="{F4691768-140A-46C3-ACD8-D6D27EC74765}" dt="2022-03-22T19:47:42.845" v="610"/>
        <pc:sldMkLst>
          <pc:docMk/>
          <pc:sldMk cId="1467546764" sldId="261"/>
        </pc:sldMkLst>
      </pc:sldChg>
      <pc:sldChg chg="modTransition">
        <pc:chgData name="Charlebois, Gregory" userId="27bafa4d-4a0a-43d9-9d72-f75014822b49" providerId="ADAL" clId="{F4691768-140A-46C3-ACD8-D6D27EC74765}" dt="2022-03-22T19:47:42.845" v="610"/>
        <pc:sldMkLst>
          <pc:docMk/>
          <pc:sldMk cId="521640584" sldId="262"/>
        </pc:sldMkLst>
      </pc:sldChg>
      <pc:sldChg chg="modTransition">
        <pc:chgData name="Charlebois, Gregory" userId="27bafa4d-4a0a-43d9-9d72-f75014822b49" providerId="ADAL" clId="{F4691768-140A-46C3-ACD8-D6D27EC74765}" dt="2022-03-22T19:47:42.845" v="610"/>
        <pc:sldMkLst>
          <pc:docMk/>
          <pc:sldMk cId="3363700029" sldId="263"/>
        </pc:sldMkLst>
      </pc:sldChg>
      <pc:sldChg chg="modTransition">
        <pc:chgData name="Charlebois, Gregory" userId="27bafa4d-4a0a-43d9-9d72-f75014822b49" providerId="ADAL" clId="{F4691768-140A-46C3-ACD8-D6D27EC74765}" dt="2022-03-22T19:47:42.845" v="610"/>
        <pc:sldMkLst>
          <pc:docMk/>
          <pc:sldMk cId="2154464772" sldId="265"/>
        </pc:sldMkLst>
      </pc:sldChg>
      <pc:sldChg chg="modTransition">
        <pc:chgData name="Charlebois, Gregory" userId="27bafa4d-4a0a-43d9-9d72-f75014822b49" providerId="ADAL" clId="{F4691768-140A-46C3-ACD8-D6D27EC74765}" dt="2022-03-22T19:47:42.845" v="610"/>
        <pc:sldMkLst>
          <pc:docMk/>
          <pc:sldMk cId="2042790231" sldId="266"/>
        </pc:sldMkLst>
      </pc:sldChg>
      <pc:sldChg chg="modTransition">
        <pc:chgData name="Charlebois, Gregory" userId="27bafa4d-4a0a-43d9-9d72-f75014822b49" providerId="ADAL" clId="{F4691768-140A-46C3-ACD8-D6D27EC74765}" dt="2022-03-22T19:47:42.845" v="610"/>
        <pc:sldMkLst>
          <pc:docMk/>
          <pc:sldMk cId="3089163010" sldId="267"/>
        </pc:sldMkLst>
      </pc:sldChg>
      <pc:sldChg chg="modTransition">
        <pc:chgData name="Charlebois, Gregory" userId="27bafa4d-4a0a-43d9-9d72-f75014822b49" providerId="ADAL" clId="{F4691768-140A-46C3-ACD8-D6D27EC74765}" dt="2022-03-22T19:49:14.358" v="643"/>
        <pc:sldMkLst>
          <pc:docMk/>
          <pc:sldMk cId="2830748345" sldId="268"/>
        </pc:sldMkLst>
      </pc:sldChg>
      <pc:sldChg chg="modTransition">
        <pc:chgData name="Charlebois, Gregory" userId="27bafa4d-4a0a-43d9-9d72-f75014822b49" providerId="ADAL" clId="{F4691768-140A-46C3-ACD8-D6D27EC74765}" dt="2022-03-22T19:49:14.358" v="643"/>
        <pc:sldMkLst>
          <pc:docMk/>
          <pc:sldMk cId="1399093273" sldId="269"/>
        </pc:sldMkLst>
      </pc:sldChg>
      <pc:sldChg chg="modTransition">
        <pc:chgData name="Charlebois, Gregory" userId="27bafa4d-4a0a-43d9-9d72-f75014822b49" providerId="ADAL" clId="{F4691768-140A-46C3-ACD8-D6D27EC74765}" dt="2022-03-22T19:50:48.558" v="663"/>
        <pc:sldMkLst>
          <pc:docMk/>
          <pc:sldMk cId="665207301" sldId="270"/>
        </pc:sldMkLst>
      </pc:sldChg>
      <pc:sldChg chg="modTransition">
        <pc:chgData name="Charlebois, Gregory" userId="27bafa4d-4a0a-43d9-9d72-f75014822b49" providerId="ADAL" clId="{F4691768-140A-46C3-ACD8-D6D27EC74765}" dt="2022-03-22T19:49:14.358" v="643"/>
        <pc:sldMkLst>
          <pc:docMk/>
          <pc:sldMk cId="3372579241" sldId="271"/>
        </pc:sldMkLst>
      </pc:sldChg>
      <pc:sldChg chg="modTransition">
        <pc:chgData name="Charlebois, Gregory" userId="27bafa4d-4a0a-43d9-9d72-f75014822b49" providerId="ADAL" clId="{F4691768-140A-46C3-ACD8-D6D27EC74765}" dt="2022-03-22T19:49:14.358" v="643"/>
        <pc:sldMkLst>
          <pc:docMk/>
          <pc:sldMk cId="3405511773" sldId="272"/>
        </pc:sldMkLst>
      </pc:sldChg>
      <pc:sldChg chg="modTransition">
        <pc:chgData name="Charlebois, Gregory" userId="27bafa4d-4a0a-43d9-9d72-f75014822b49" providerId="ADAL" clId="{F4691768-140A-46C3-ACD8-D6D27EC74765}" dt="2022-03-22T19:49:14.358" v="643"/>
        <pc:sldMkLst>
          <pc:docMk/>
          <pc:sldMk cId="3983825771" sldId="273"/>
        </pc:sldMkLst>
      </pc:sldChg>
      <pc:sldChg chg="addSp delSp modSp mod modTransition">
        <pc:chgData name="Charlebois, Gregory" userId="27bafa4d-4a0a-43d9-9d72-f75014822b49" providerId="ADAL" clId="{F4691768-140A-46C3-ACD8-D6D27EC74765}" dt="2022-03-22T19:51:04.670" v="665"/>
        <pc:sldMkLst>
          <pc:docMk/>
          <pc:sldMk cId="1474575815" sldId="274"/>
        </pc:sldMkLst>
        <pc:spChg chg="mod">
          <ac:chgData name="Charlebois, Gregory" userId="27bafa4d-4a0a-43d9-9d72-f75014822b49" providerId="ADAL" clId="{F4691768-140A-46C3-ACD8-D6D27EC74765}" dt="2022-03-22T19:19:48.630" v="5" actId="20577"/>
          <ac:spMkLst>
            <pc:docMk/>
            <pc:sldMk cId="1474575815" sldId="274"/>
            <ac:spMk id="8" creationId="{21B17732-E1DC-403D-BC1C-14292CFD0D3B}"/>
          </ac:spMkLst>
        </pc:spChg>
        <pc:picChg chg="del">
          <ac:chgData name="Charlebois, Gregory" userId="27bafa4d-4a0a-43d9-9d72-f75014822b49" providerId="ADAL" clId="{F4691768-140A-46C3-ACD8-D6D27EC74765}" dt="2022-03-22T19:19:50.851" v="6" actId="478"/>
          <ac:picMkLst>
            <pc:docMk/>
            <pc:sldMk cId="1474575815" sldId="274"/>
            <ac:picMk id="2" creationId="{E509C914-0F4F-4DEB-B449-95B4BDDC8E23}"/>
          </ac:picMkLst>
        </pc:picChg>
        <pc:picChg chg="add mod">
          <ac:chgData name="Charlebois, Gregory" userId="27bafa4d-4a0a-43d9-9d72-f75014822b49" providerId="ADAL" clId="{F4691768-140A-46C3-ACD8-D6D27EC74765}" dt="2022-03-22T19:21:39.477" v="8" actId="1076"/>
          <ac:picMkLst>
            <pc:docMk/>
            <pc:sldMk cId="1474575815" sldId="274"/>
            <ac:picMk id="3" creationId="{05F2C527-274E-47DB-B1CB-0F583B87B0F2}"/>
          </ac:picMkLst>
        </pc:picChg>
      </pc:sldChg>
      <pc:sldChg chg="modSp mod modTransition">
        <pc:chgData name="Charlebois, Gregory" userId="27bafa4d-4a0a-43d9-9d72-f75014822b49" providerId="ADAL" clId="{F4691768-140A-46C3-ACD8-D6D27EC74765}" dt="2022-03-22T19:49:14.358" v="643"/>
        <pc:sldMkLst>
          <pc:docMk/>
          <pc:sldMk cId="2157962561" sldId="275"/>
        </pc:sldMkLst>
        <pc:spChg chg="mod">
          <ac:chgData name="Charlebois, Gregory" userId="27bafa4d-4a0a-43d9-9d72-f75014822b49" providerId="ADAL" clId="{F4691768-140A-46C3-ACD8-D6D27EC74765}" dt="2022-03-22T19:22:33.619" v="17" actId="20577"/>
          <ac:spMkLst>
            <pc:docMk/>
            <pc:sldMk cId="2157962561" sldId="275"/>
            <ac:spMk id="8" creationId="{21B17732-E1DC-403D-BC1C-14292CFD0D3B}"/>
          </ac:spMkLst>
        </pc:spChg>
      </pc:sldChg>
      <pc:sldChg chg="addSp delSp modSp mod modTransition">
        <pc:chgData name="Charlebois, Gregory" userId="27bafa4d-4a0a-43d9-9d72-f75014822b49" providerId="ADAL" clId="{F4691768-140A-46C3-ACD8-D6D27EC74765}" dt="2022-03-22T19:49:14.358" v="643"/>
        <pc:sldMkLst>
          <pc:docMk/>
          <pc:sldMk cId="2450078898" sldId="276"/>
        </pc:sldMkLst>
        <pc:spChg chg="mod">
          <ac:chgData name="Charlebois, Gregory" userId="27bafa4d-4a0a-43d9-9d72-f75014822b49" providerId="ADAL" clId="{F4691768-140A-46C3-ACD8-D6D27EC74765}" dt="2022-03-22T19:22:43.687" v="23" actId="20577"/>
          <ac:spMkLst>
            <pc:docMk/>
            <pc:sldMk cId="2450078898" sldId="276"/>
            <ac:spMk id="8" creationId="{21B17732-E1DC-403D-BC1C-14292CFD0D3B}"/>
          </ac:spMkLst>
        </pc:spChg>
        <pc:spChg chg="mod">
          <ac:chgData name="Charlebois, Gregory" userId="27bafa4d-4a0a-43d9-9d72-f75014822b49" providerId="ADAL" clId="{F4691768-140A-46C3-ACD8-D6D27EC74765}" dt="2022-03-22T19:25:26.289" v="128" actId="20577"/>
          <ac:spMkLst>
            <pc:docMk/>
            <pc:sldMk cId="2450078898" sldId="276"/>
            <ac:spMk id="12" creationId="{D01CB30B-9D47-4D6D-8802-7B6BB3E24E69}"/>
          </ac:spMkLst>
        </pc:spChg>
        <pc:spChg chg="mod">
          <ac:chgData name="Charlebois, Gregory" userId="27bafa4d-4a0a-43d9-9d72-f75014822b49" providerId="ADAL" clId="{F4691768-140A-46C3-ACD8-D6D27EC74765}" dt="2022-03-22T19:26:21.621" v="163" actId="20577"/>
          <ac:spMkLst>
            <pc:docMk/>
            <pc:sldMk cId="2450078898" sldId="276"/>
            <ac:spMk id="13" creationId="{F8869DD1-4AD1-4718-A0AE-B6E4EC652133}"/>
          </ac:spMkLst>
        </pc:spChg>
        <pc:spChg chg="mod">
          <ac:chgData name="Charlebois, Gregory" userId="27bafa4d-4a0a-43d9-9d72-f75014822b49" providerId="ADAL" clId="{F4691768-140A-46C3-ACD8-D6D27EC74765}" dt="2022-03-22T19:27:45.966" v="201" actId="1076"/>
          <ac:spMkLst>
            <pc:docMk/>
            <pc:sldMk cId="2450078898" sldId="276"/>
            <ac:spMk id="14" creationId="{BFDBD20B-98BA-412A-80A0-EA785DE26113}"/>
          </ac:spMkLst>
        </pc:spChg>
        <pc:spChg chg="mod">
          <ac:chgData name="Charlebois, Gregory" userId="27bafa4d-4a0a-43d9-9d72-f75014822b49" providerId="ADAL" clId="{F4691768-140A-46C3-ACD8-D6D27EC74765}" dt="2022-03-22T19:28:09.551" v="227" actId="20577"/>
          <ac:spMkLst>
            <pc:docMk/>
            <pc:sldMk cId="2450078898" sldId="276"/>
            <ac:spMk id="15" creationId="{73F84103-89DD-4BAC-9ACC-E1B0FA5B68F2}"/>
          </ac:spMkLst>
        </pc:spChg>
        <pc:spChg chg="mod">
          <ac:chgData name="Charlebois, Gregory" userId="27bafa4d-4a0a-43d9-9d72-f75014822b49" providerId="ADAL" clId="{F4691768-140A-46C3-ACD8-D6D27EC74765}" dt="2022-03-22T19:29:24.912" v="278" actId="1076"/>
          <ac:spMkLst>
            <pc:docMk/>
            <pc:sldMk cId="2450078898" sldId="276"/>
            <ac:spMk id="18" creationId="{695820EF-71C1-4F70-A9E9-8D9EAF28474E}"/>
          </ac:spMkLst>
        </pc:spChg>
        <pc:picChg chg="del">
          <ac:chgData name="Charlebois, Gregory" userId="27bafa4d-4a0a-43d9-9d72-f75014822b49" providerId="ADAL" clId="{F4691768-140A-46C3-ACD8-D6D27EC74765}" dt="2022-03-22T19:22:49.039" v="27" actId="478"/>
          <ac:picMkLst>
            <pc:docMk/>
            <pc:sldMk cId="2450078898" sldId="276"/>
            <ac:picMk id="3" creationId="{14F4DCA2-CB00-4A4E-B820-7F4EEE4BFF6B}"/>
          </ac:picMkLst>
        </pc:picChg>
        <pc:picChg chg="add mod ord">
          <ac:chgData name="Charlebois, Gregory" userId="27bafa4d-4a0a-43d9-9d72-f75014822b49" providerId="ADAL" clId="{F4691768-140A-46C3-ACD8-D6D27EC74765}" dt="2022-03-22T19:25:07.847" v="107" actId="171"/>
          <ac:picMkLst>
            <pc:docMk/>
            <pc:sldMk cId="2450078898" sldId="276"/>
            <ac:picMk id="4" creationId="{595C2CEF-6394-4A33-BFF6-F6EFC8320737}"/>
          </ac:picMkLst>
        </pc:picChg>
        <pc:picChg chg="del">
          <ac:chgData name="Charlebois, Gregory" userId="27bafa4d-4a0a-43d9-9d72-f75014822b49" providerId="ADAL" clId="{F4691768-140A-46C3-ACD8-D6D27EC74765}" dt="2022-03-22T19:22:48.038" v="25" actId="478"/>
          <ac:picMkLst>
            <pc:docMk/>
            <pc:sldMk cId="2450078898" sldId="276"/>
            <ac:picMk id="6" creationId="{7C89611D-B0D0-486D-B2CE-70F59F363949}"/>
          </ac:picMkLst>
        </pc:picChg>
        <pc:picChg chg="add mod ord">
          <ac:chgData name="Charlebois, Gregory" userId="27bafa4d-4a0a-43d9-9d72-f75014822b49" providerId="ADAL" clId="{F4691768-140A-46C3-ACD8-D6D27EC74765}" dt="2022-03-22T19:25:57.150" v="138" actId="1076"/>
          <ac:picMkLst>
            <pc:docMk/>
            <pc:sldMk cId="2450078898" sldId="276"/>
            <ac:picMk id="7" creationId="{58E2F33F-313F-4A08-9828-1674E5EE6AF9}"/>
          </ac:picMkLst>
        </pc:picChg>
        <pc:picChg chg="del">
          <ac:chgData name="Charlebois, Gregory" userId="27bafa4d-4a0a-43d9-9d72-f75014822b49" providerId="ADAL" clId="{F4691768-140A-46C3-ACD8-D6D27EC74765}" dt="2022-03-22T19:22:47.447" v="24" actId="478"/>
          <ac:picMkLst>
            <pc:docMk/>
            <pc:sldMk cId="2450078898" sldId="276"/>
            <ac:picMk id="9" creationId="{2D0FFBCE-EF4A-4D42-8C2B-FA7F4B627923}"/>
          </ac:picMkLst>
        </pc:picChg>
        <pc:picChg chg="del">
          <ac:chgData name="Charlebois, Gregory" userId="27bafa4d-4a0a-43d9-9d72-f75014822b49" providerId="ADAL" clId="{F4691768-140A-46C3-ACD8-D6D27EC74765}" dt="2022-03-22T19:22:48.538" v="26" actId="478"/>
          <ac:picMkLst>
            <pc:docMk/>
            <pc:sldMk cId="2450078898" sldId="276"/>
            <ac:picMk id="11" creationId="{2E424AE9-4B66-403B-B4B3-A30F7E363CC5}"/>
          </ac:picMkLst>
        </pc:picChg>
        <pc:picChg chg="ord">
          <ac:chgData name="Charlebois, Gregory" userId="27bafa4d-4a0a-43d9-9d72-f75014822b49" providerId="ADAL" clId="{F4691768-140A-46C3-ACD8-D6D27EC74765}" dt="2022-03-22T19:26:57.230" v="190" actId="170"/>
          <ac:picMkLst>
            <pc:docMk/>
            <pc:sldMk cId="2450078898" sldId="276"/>
            <ac:picMk id="16" creationId="{2253C2A1-E05F-4DFC-B0D5-ECA9F3345774}"/>
          </ac:picMkLst>
        </pc:picChg>
        <pc:picChg chg="add mod ord">
          <ac:chgData name="Charlebois, Gregory" userId="27bafa4d-4a0a-43d9-9d72-f75014822b49" providerId="ADAL" clId="{F4691768-140A-46C3-ACD8-D6D27EC74765}" dt="2022-03-22T19:27:08.549" v="194" actId="171"/>
          <ac:picMkLst>
            <pc:docMk/>
            <pc:sldMk cId="2450078898" sldId="276"/>
            <ac:picMk id="17" creationId="{248BB979-69E1-4218-A58E-5B733F4A46E2}"/>
          </ac:picMkLst>
        </pc:picChg>
        <pc:picChg chg="add mod">
          <ac:chgData name="Charlebois, Gregory" userId="27bafa4d-4a0a-43d9-9d72-f75014822b49" providerId="ADAL" clId="{F4691768-140A-46C3-ACD8-D6D27EC74765}" dt="2022-03-22T19:28:32.400" v="234" actId="1076"/>
          <ac:picMkLst>
            <pc:docMk/>
            <pc:sldMk cId="2450078898" sldId="276"/>
            <ac:picMk id="20" creationId="{A1207D4F-5BF8-4363-BD79-918843B3F200}"/>
          </ac:picMkLst>
        </pc:picChg>
        <pc:picChg chg="add mod ord">
          <ac:chgData name="Charlebois, Gregory" userId="27bafa4d-4a0a-43d9-9d72-f75014822b49" providerId="ADAL" clId="{F4691768-140A-46C3-ACD8-D6D27EC74765}" dt="2022-03-22T19:28:46.100" v="240" actId="171"/>
          <ac:picMkLst>
            <pc:docMk/>
            <pc:sldMk cId="2450078898" sldId="276"/>
            <ac:picMk id="22" creationId="{7726F611-06F7-4AC3-AF31-0CFF01C54EC6}"/>
          </ac:picMkLst>
        </pc:picChg>
      </pc:sldChg>
      <pc:sldChg chg="addSp delSp modSp mod modTransition">
        <pc:chgData name="Charlebois, Gregory" userId="27bafa4d-4a0a-43d9-9d72-f75014822b49" providerId="ADAL" clId="{F4691768-140A-46C3-ACD8-D6D27EC74765}" dt="2022-03-22T19:49:14.358" v="643"/>
        <pc:sldMkLst>
          <pc:docMk/>
          <pc:sldMk cId="2911287212" sldId="277"/>
        </pc:sldMkLst>
        <pc:spChg chg="mod">
          <ac:chgData name="Charlebois, Gregory" userId="27bafa4d-4a0a-43d9-9d72-f75014822b49" providerId="ADAL" clId="{F4691768-140A-46C3-ACD8-D6D27EC74765}" dt="2022-03-22T19:39:54.466" v="540" actId="20577"/>
          <ac:spMkLst>
            <pc:docMk/>
            <pc:sldMk cId="2911287212" sldId="277"/>
            <ac:spMk id="2" creationId="{70D1E781-FA7C-4557-81EC-4E799E988119}"/>
          </ac:spMkLst>
        </pc:spChg>
        <pc:spChg chg="mod">
          <ac:chgData name="Charlebois, Gregory" userId="27bafa4d-4a0a-43d9-9d72-f75014822b49" providerId="ADAL" clId="{F4691768-140A-46C3-ACD8-D6D27EC74765}" dt="2022-03-22T19:39:42.797" v="516" actId="20577"/>
          <ac:spMkLst>
            <pc:docMk/>
            <pc:sldMk cId="2911287212" sldId="277"/>
            <ac:spMk id="8" creationId="{21B17732-E1DC-403D-BC1C-14292CFD0D3B}"/>
          </ac:spMkLst>
        </pc:spChg>
        <pc:picChg chg="del">
          <ac:chgData name="Charlebois, Gregory" userId="27bafa4d-4a0a-43d9-9d72-f75014822b49" providerId="ADAL" clId="{F4691768-140A-46C3-ACD8-D6D27EC74765}" dt="2022-03-22T19:23:28.323" v="48" actId="478"/>
          <ac:picMkLst>
            <pc:docMk/>
            <pc:sldMk cId="2911287212" sldId="277"/>
            <ac:picMk id="3" creationId="{CA8DA462-58F0-4B70-B475-7D2472CE4E69}"/>
          </ac:picMkLst>
        </pc:picChg>
        <pc:picChg chg="add mod">
          <ac:chgData name="Charlebois, Gregory" userId="27bafa4d-4a0a-43d9-9d72-f75014822b49" providerId="ADAL" clId="{F4691768-140A-46C3-ACD8-D6D27EC74765}" dt="2022-03-22T19:29:51.443" v="297" actId="1076"/>
          <ac:picMkLst>
            <pc:docMk/>
            <pc:sldMk cId="2911287212" sldId="277"/>
            <ac:picMk id="6" creationId="{E0ED1163-6BAE-429E-85B4-3C4486F79B0F}"/>
          </ac:picMkLst>
        </pc:picChg>
      </pc:sldChg>
      <pc:sldChg chg="addSp delSp modSp mod modTransition">
        <pc:chgData name="Charlebois, Gregory" userId="27bafa4d-4a0a-43d9-9d72-f75014822b49" providerId="ADAL" clId="{F4691768-140A-46C3-ACD8-D6D27EC74765}" dt="2022-03-22T19:51:14.975" v="675"/>
        <pc:sldMkLst>
          <pc:docMk/>
          <pc:sldMk cId="1229307057" sldId="278"/>
        </pc:sldMkLst>
        <pc:spChg chg="mod">
          <ac:chgData name="Charlebois, Gregory" userId="27bafa4d-4a0a-43d9-9d72-f75014822b49" providerId="ADAL" clId="{F4691768-140A-46C3-ACD8-D6D27EC74765}" dt="2022-03-22T19:22:55.765" v="34" actId="20577"/>
          <ac:spMkLst>
            <pc:docMk/>
            <pc:sldMk cId="1229307057" sldId="278"/>
            <ac:spMk id="8" creationId="{21B17732-E1DC-403D-BC1C-14292CFD0D3B}"/>
          </ac:spMkLst>
        </pc:spChg>
        <pc:picChg chg="del">
          <ac:chgData name="Charlebois, Gregory" userId="27bafa4d-4a0a-43d9-9d72-f75014822b49" providerId="ADAL" clId="{F4691768-140A-46C3-ACD8-D6D27EC74765}" dt="2022-03-22T19:22:52.534" v="28" actId="478"/>
          <ac:picMkLst>
            <pc:docMk/>
            <pc:sldMk cId="1229307057" sldId="278"/>
            <ac:picMk id="2" creationId="{E509C914-0F4F-4DEB-B449-95B4BDDC8E23}"/>
          </ac:picMkLst>
        </pc:picChg>
        <pc:picChg chg="add mod">
          <ac:chgData name="Charlebois, Gregory" userId="27bafa4d-4a0a-43d9-9d72-f75014822b49" providerId="ADAL" clId="{F4691768-140A-46C3-ACD8-D6D27EC74765}" dt="2022-03-22T19:31:26.013" v="307" actId="1076"/>
          <ac:picMkLst>
            <pc:docMk/>
            <pc:sldMk cId="1229307057" sldId="278"/>
            <ac:picMk id="3" creationId="{6F2EB19C-A953-4325-A0C7-83DCBB51613B}"/>
          </ac:picMkLst>
        </pc:picChg>
      </pc:sldChg>
      <pc:sldChg chg="modSp mod modTransition">
        <pc:chgData name="Charlebois, Gregory" userId="27bafa4d-4a0a-43d9-9d72-f75014822b49" providerId="ADAL" clId="{F4691768-140A-46C3-ACD8-D6D27EC74765}" dt="2022-03-22T19:49:14.358" v="643"/>
        <pc:sldMkLst>
          <pc:docMk/>
          <pc:sldMk cId="1295096731" sldId="279"/>
        </pc:sldMkLst>
        <pc:spChg chg="mod">
          <ac:chgData name="Charlebois, Gregory" userId="27bafa4d-4a0a-43d9-9d72-f75014822b49" providerId="ADAL" clId="{F4691768-140A-46C3-ACD8-D6D27EC74765}" dt="2022-03-22T19:41:26.554" v="546" actId="20577"/>
          <ac:spMkLst>
            <pc:docMk/>
            <pc:sldMk cId="1295096731" sldId="279"/>
            <ac:spMk id="8" creationId="{21B17732-E1DC-403D-BC1C-14292CFD0D3B}"/>
          </ac:spMkLst>
        </pc:spChg>
      </pc:sldChg>
      <pc:sldChg chg="addSp delSp modSp mod modTransition">
        <pc:chgData name="Charlebois, Gregory" userId="27bafa4d-4a0a-43d9-9d72-f75014822b49" providerId="ADAL" clId="{F4691768-140A-46C3-ACD8-D6D27EC74765}" dt="2022-03-22T19:49:14.358" v="643"/>
        <pc:sldMkLst>
          <pc:docMk/>
          <pc:sldMk cId="1201376565" sldId="280"/>
        </pc:sldMkLst>
        <pc:spChg chg="mod">
          <ac:chgData name="Charlebois, Gregory" userId="27bafa4d-4a0a-43d9-9d72-f75014822b49" providerId="ADAL" clId="{F4691768-140A-46C3-ACD8-D6D27EC74765}" dt="2022-03-22T19:23:52.103" v="62" actId="255"/>
          <ac:spMkLst>
            <pc:docMk/>
            <pc:sldMk cId="1201376565" sldId="280"/>
            <ac:spMk id="8" creationId="{21B17732-E1DC-403D-BC1C-14292CFD0D3B}"/>
          </ac:spMkLst>
        </pc:spChg>
        <pc:spChg chg="mod">
          <ac:chgData name="Charlebois, Gregory" userId="27bafa4d-4a0a-43d9-9d72-f75014822b49" providerId="ADAL" clId="{F4691768-140A-46C3-ACD8-D6D27EC74765}" dt="2022-03-22T19:35:36.098" v="447" actId="20577"/>
          <ac:spMkLst>
            <pc:docMk/>
            <pc:sldMk cId="1201376565" sldId="280"/>
            <ac:spMk id="12" creationId="{D01CB30B-9D47-4D6D-8802-7B6BB3E24E69}"/>
          </ac:spMkLst>
        </pc:spChg>
        <pc:spChg chg="mod">
          <ac:chgData name="Charlebois, Gregory" userId="27bafa4d-4a0a-43d9-9d72-f75014822b49" providerId="ADAL" clId="{F4691768-140A-46C3-ACD8-D6D27EC74765}" dt="2022-03-22T19:34:49.493" v="414" actId="20577"/>
          <ac:spMkLst>
            <pc:docMk/>
            <pc:sldMk cId="1201376565" sldId="280"/>
            <ac:spMk id="13" creationId="{F8869DD1-4AD1-4718-A0AE-B6E4EC652133}"/>
          </ac:spMkLst>
        </pc:spChg>
        <pc:spChg chg="mod">
          <ac:chgData name="Charlebois, Gregory" userId="27bafa4d-4a0a-43d9-9d72-f75014822b49" providerId="ADAL" clId="{F4691768-140A-46C3-ACD8-D6D27EC74765}" dt="2022-03-22T19:33:32.149" v="367" actId="1076"/>
          <ac:spMkLst>
            <pc:docMk/>
            <pc:sldMk cId="1201376565" sldId="280"/>
            <ac:spMk id="14" creationId="{BFDBD20B-98BA-412A-80A0-EA785DE26113}"/>
          </ac:spMkLst>
        </pc:spChg>
        <pc:spChg chg="mod">
          <ac:chgData name="Charlebois, Gregory" userId="27bafa4d-4a0a-43d9-9d72-f75014822b49" providerId="ADAL" clId="{F4691768-140A-46C3-ACD8-D6D27EC74765}" dt="2022-03-22T19:32:17.571" v="332" actId="1076"/>
          <ac:spMkLst>
            <pc:docMk/>
            <pc:sldMk cId="1201376565" sldId="280"/>
            <ac:spMk id="15" creationId="{73F84103-89DD-4BAC-9ACC-E1B0FA5B68F2}"/>
          </ac:spMkLst>
        </pc:spChg>
        <pc:spChg chg="mod">
          <ac:chgData name="Charlebois, Gregory" userId="27bafa4d-4a0a-43d9-9d72-f75014822b49" providerId="ADAL" clId="{F4691768-140A-46C3-ACD8-D6D27EC74765}" dt="2022-03-22T19:38:02.309" v="481" actId="1076"/>
          <ac:spMkLst>
            <pc:docMk/>
            <pc:sldMk cId="1201376565" sldId="280"/>
            <ac:spMk id="18" creationId="{695820EF-71C1-4F70-A9E9-8D9EAF28474E}"/>
          </ac:spMkLst>
        </pc:spChg>
        <pc:picChg chg="del">
          <ac:chgData name="Charlebois, Gregory" userId="27bafa4d-4a0a-43d9-9d72-f75014822b49" providerId="ADAL" clId="{F4691768-140A-46C3-ACD8-D6D27EC74765}" dt="2022-03-22T19:23:55.952" v="66" actId="478"/>
          <ac:picMkLst>
            <pc:docMk/>
            <pc:sldMk cId="1201376565" sldId="280"/>
            <ac:picMk id="3" creationId="{14F4DCA2-CB00-4A4E-B820-7F4EEE4BFF6B}"/>
          </ac:picMkLst>
        </pc:picChg>
        <pc:picChg chg="add mod ord">
          <ac:chgData name="Charlebois, Gregory" userId="27bafa4d-4a0a-43d9-9d72-f75014822b49" providerId="ADAL" clId="{F4691768-140A-46C3-ACD8-D6D27EC74765}" dt="2022-03-22T19:37:33.920" v="465" actId="170"/>
          <ac:picMkLst>
            <pc:docMk/>
            <pc:sldMk cId="1201376565" sldId="280"/>
            <ac:picMk id="4" creationId="{C3DD5D93-6799-435A-AA10-AE77BFE6EFC2}"/>
          </ac:picMkLst>
        </pc:picChg>
        <pc:picChg chg="del">
          <ac:chgData name="Charlebois, Gregory" userId="27bafa4d-4a0a-43d9-9d72-f75014822b49" providerId="ADAL" clId="{F4691768-140A-46C3-ACD8-D6D27EC74765}" dt="2022-03-22T19:23:54.788" v="64" actId="478"/>
          <ac:picMkLst>
            <pc:docMk/>
            <pc:sldMk cId="1201376565" sldId="280"/>
            <ac:picMk id="6" creationId="{7C89611D-B0D0-486D-B2CE-70F59F363949}"/>
          </ac:picMkLst>
        </pc:picChg>
        <pc:picChg chg="add mod">
          <ac:chgData name="Charlebois, Gregory" userId="27bafa4d-4a0a-43d9-9d72-f75014822b49" providerId="ADAL" clId="{F4691768-140A-46C3-ACD8-D6D27EC74765}" dt="2022-03-22T19:37:31.947" v="464" actId="1076"/>
          <ac:picMkLst>
            <pc:docMk/>
            <pc:sldMk cId="1201376565" sldId="280"/>
            <ac:picMk id="7" creationId="{CACB2885-41E8-4DBF-A36B-A24AB2EF96A4}"/>
          </ac:picMkLst>
        </pc:picChg>
        <pc:picChg chg="del">
          <ac:chgData name="Charlebois, Gregory" userId="27bafa4d-4a0a-43d9-9d72-f75014822b49" providerId="ADAL" clId="{F4691768-140A-46C3-ACD8-D6D27EC74765}" dt="2022-03-22T19:23:54.187" v="63" actId="478"/>
          <ac:picMkLst>
            <pc:docMk/>
            <pc:sldMk cId="1201376565" sldId="280"/>
            <ac:picMk id="9" creationId="{2D0FFBCE-EF4A-4D42-8C2B-FA7F4B627923}"/>
          </ac:picMkLst>
        </pc:picChg>
        <pc:picChg chg="del">
          <ac:chgData name="Charlebois, Gregory" userId="27bafa4d-4a0a-43d9-9d72-f75014822b49" providerId="ADAL" clId="{F4691768-140A-46C3-ACD8-D6D27EC74765}" dt="2022-03-22T19:23:55.210" v="65" actId="478"/>
          <ac:picMkLst>
            <pc:docMk/>
            <pc:sldMk cId="1201376565" sldId="280"/>
            <ac:picMk id="11" creationId="{2E424AE9-4B66-403B-B4B3-A30F7E363CC5}"/>
          </ac:picMkLst>
        </pc:picChg>
        <pc:picChg chg="add mod ord">
          <ac:chgData name="Charlebois, Gregory" userId="27bafa4d-4a0a-43d9-9d72-f75014822b49" providerId="ADAL" clId="{F4691768-140A-46C3-ACD8-D6D27EC74765}" dt="2022-03-22T19:34:26.597" v="381" actId="1076"/>
          <ac:picMkLst>
            <pc:docMk/>
            <pc:sldMk cId="1201376565" sldId="280"/>
            <ac:picMk id="17" creationId="{30EA6FA1-AA52-4947-B0B5-F5911BED27C3}"/>
          </ac:picMkLst>
        </pc:picChg>
        <pc:picChg chg="add mod ord">
          <ac:chgData name="Charlebois, Gregory" userId="27bafa4d-4a0a-43d9-9d72-f75014822b49" providerId="ADAL" clId="{F4691768-140A-46C3-ACD8-D6D27EC74765}" dt="2022-03-22T19:36:07.012" v="454" actId="170"/>
          <ac:picMkLst>
            <pc:docMk/>
            <pc:sldMk cId="1201376565" sldId="280"/>
            <ac:picMk id="20" creationId="{E7A3B42A-C69D-497C-8E47-CDD413D48E4D}"/>
          </ac:picMkLst>
        </pc:picChg>
        <pc:picChg chg="add del mod">
          <ac:chgData name="Charlebois, Gregory" userId="27bafa4d-4a0a-43d9-9d72-f75014822b49" providerId="ADAL" clId="{F4691768-140A-46C3-ACD8-D6D27EC74765}" dt="2022-03-22T19:36:23.206" v="457" actId="478"/>
          <ac:picMkLst>
            <pc:docMk/>
            <pc:sldMk cId="1201376565" sldId="280"/>
            <ac:picMk id="22" creationId="{0DE1B649-4D5F-4B97-9958-025A004C455A}"/>
          </ac:picMkLst>
        </pc:picChg>
        <pc:picChg chg="add mod">
          <ac:chgData name="Charlebois, Gregory" userId="27bafa4d-4a0a-43d9-9d72-f75014822b49" providerId="ADAL" clId="{F4691768-140A-46C3-ACD8-D6D27EC74765}" dt="2022-03-22T19:37:24.239" v="463" actId="1076"/>
          <ac:picMkLst>
            <pc:docMk/>
            <pc:sldMk cId="1201376565" sldId="280"/>
            <ac:picMk id="24" creationId="{5A730F00-91F3-40AD-95F0-07387EC9C76F}"/>
          </ac:picMkLst>
        </pc:picChg>
      </pc:sldChg>
      <pc:sldChg chg="addSp delSp modSp mod modTransition">
        <pc:chgData name="Charlebois, Gregory" userId="27bafa4d-4a0a-43d9-9d72-f75014822b49" providerId="ADAL" clId="{F4691768-140A-46C3-ACD8-D6D27EC74765}" dt="2022-03-22T19:49:14.358" v="643"/>
        <pc:sldMkLst>
          <pc:docMk/>
          <pc:sldMk cId="2435816010" sldId="281"/>
        </pc:sldMkLst>
        <pc:spChg chg="mod">
          <ac:chgData name="Charlebois, Gregory" userId="27bafa4d-4a0a-43d9-9d72-f75014822b49" providerId="ADAL" clId="{F4691768-140A-46C3-ACD8-D6D27EC74765}" dt="2022-03-22T19:38:57.480" v="502" actId="20577"/>
          <ac:spMkLst>
            <pc:docMk/>
            <pc:sldMk cId="2435816010" sldId="281"/>
            <ac:spMk id="2" creationId="{70D1E781-FA7C-4557-81EC-4E799E988119}"/>
          </ac:spMkLst>
        </pc:spChg>
        <pc:spChg chg="mod">
          <ac:chgData name="Charlebois, Gregory" userId="27bafa4d-4a0a-43d9-9d72-f75014822b49" providerId="ADAL" clId="{F4691768-140A-46C3-ACD8-D6D27EC74765}" dt="2022-03-22T19:39:17.299" v="509" actId="20577"/>
          <ac:spMkLst>
            <pc:docMk/>
            <pc:sldMk cId="2435816010" sldId="281"/>
            <ac:spMk id="8" creationId="{21B17732-E1DC-403D-BC1C-14292CFD0D3B}"/>
          </ac:spMkLst>
        </pc:spChg>
        <pc:picChg chg="del">
          <ac:chgData name="Charlebois, Gregory" userId="27bafa4d-4a0a-43d9-9d72-f75014822b49" providerId="ADAL" clId="{F4691768-140A-46C3-ACD8-D6D27EC74765}" dt="2022-03-22T19:38:13.664" v="482" actId="478"/>
          <ac:picMkLst>
            <pc:docMk/>
            <pc:sldMk cId="2435816010" sldId="281"/>
            <ac:picMk id="3" creationId="{CA8DA462-58F0-4B70-B475-7D2472CE4E69}"/>
          </ac:picMkLst>
        </pc:picChg>
        <pc:picChg chg="add mod">
          <ac:chgData name="Charlebois, Gregory" userId="27bafa4d-4a0a-43d9-9d72-f75014822b49" providerId="ADAL" clId="{F4691768-140A-46C3-ACD8-D6D27EC74765}" dt="2022-03-22T19:38:43.630" v="501" actId="1076"/>
          <ac:picMkLst>
            <pc:docMk/>
            <pc:sldMk cId="2435816010" sldId="281"/>
            <ac:picMk id="6" creationId="{1A26521C-8FBC-4061-A568-7A77828C01EB}"/>
          </ac:picMkLst>
        </pc:picChg>
      </pc:sldChg>
      <pc:sldChg chg="addSp delSp modSp mod modTransition">
        <pc:chgData name="Charlebois, Gregory" userId="27bafa4d-4a0a-43d9-9d72-f75014822b49" providerId="ADAL" clId="{F4691768-140A-46C3-ACD8-D6D27EC74765}" dt="2022-03-22T19:51:24.284" v="687"/>
        <pc:sldMkLst>
          <pc:docMk/>
          <pc:sldMk cId="1932746376" sldId="282"/>
        </pc:sldMkLst>
        <pc:spChg chg="mod">
          <ac:chgData name="Charlebois, Gregory" userId="27bafa4d-4a0a-43d9-9d72-f75014822b49" providerId="ADAL" clId="{F4691768-140A-46C3-ACD8-D6D27EC74765}" dt="2022-03-22T19:24:16.661" v="94" actId="20577"/>
          <ac:spMkLst>
            <pc:docMk/>
            <pc:sldMk cId="1932746376" sldId="282"/>
            <ac:spMk id="8" creationId="{21B17732-E1DC-403D-BC1C-14292CFD0D3B}"/>
          </ac:spMkLst>
        </pc:spChg>
        <pc:picChg chg="del">
          <ac:chgData name="Charlebois, Gregory" userId="27bafa4d-4a0a-43d9-9d72-f75014822b49" providerId="ADAL" clId="{F4691768-140A-46C3-ACD8-D6D27EC74765}" dt="2022-03-22T19:24:18.496" v="95" actId="478"/>
          <ac:picMkLst>
            <pc:docMk/>
            <pc:sldMk cId="1932746376" sldId="282"/>
            <ac:picMk id="2" creationId="{E509C914-0F4F-4DEB-B449-95B4BDDC8E23}"/>
          </ac:picMkLst>
        </pc:picChg>
        <pc:picChg chg="add mod">
          <ac:chgData name="Charlebois, Gregory" userId="27bafa4d-4a0a-43d9-9d72-f75014822b49" providerId="ADAL" clId="{F4691768-140A-46C3-ACD8-D6D27EC74765}" dt="2022-03-22T19:40:29.739" v="542" actId="1076"/>
          <ac:picMkLst>
            <pc:docMk/>
            <pc:sldMk cId="1932746376" sldId="282"/>
            <ac:picMk id="3" creationId="{95AC7460-238F-405D-B081-AB560EE98675}"/>
          </ac:picMkLst>
        </pc:picChg>
      </pc:sldChg>
      <pc:sldChg chg="addSp delSp modSp add del mod ord modTransition setBg setClrOvrMap delDesignElem chgLayout">
        <pc:chgData name="Charlebois, Gregory" userId="27bafa4d-4a0a-43d9-9d72-f75014822b49" providerId="ADAL" clId="{F4691768-140A-46C3-ACD8-D6D27EC74765}" dt="2022-03-22T19:53:07.636" v="719" actId="47"/>
        <pc:sldMkLst>
          <pc:docMk/>
          <pc:sldMk cId="490085271" sldId="283"/>
        </pc:sldMkLst>
        <pc:spChg chg="mod ord">
          <ac:chgData name="Charlebois, Gregory" userId="27bafa4d-4a0a-43d9-9d72-f75014822b49" providerId="ADAL" clId="{F4691768-140A-46C3-ACD8-D6D27EC74765}" dt="2022-03-22T19:52:36.759" v="714" actId="14100"/>
          <ac:spMkLst>
            <pc:docMk/>
            <pc:sldMk cId="490085271" sldId="283"/>
            <ac:spMk id="2" creationId="{3BBDD1D2-6988-460C-907F-2334B74EABBE}"/>
          </ac:spMkLst>
        </pc:spChg>
        <pc:spChg chg="mod ord">
          <ac:chgData name="Charlebois, Gregory" userId="27bafa4d-4a0a-43d9-9d72-f75014822b49" providerId="ADAL" clId="{F4691768-140A-46C3-ACD8-D6D27EC74765}" dt="2022-03-22T19:52:15.340" v="691" actId="6549"/>
          <ac:spMkLst>
            <pc:docMk/>
            <pc:sldMk cId="490085271" sldId="283"/>
            <ac:spMk id="3" creationId="{EA2BD588-E84E-452A-AF9F-A983F2E5B685}"/>
          </ac:spMkLst>
        </pc:spChg>
        <pc:spChg chg="add">
          <ac:chgData name="Charlebois, Gregory" userId="27bafa4d-4a0a-43d9-9d72-f75014822b49" providerId="ADAL" clId="{F4691768-140A-46C3-ACD8-D6D27EC74765}" dt="2022-03-22T19:52:11.982" v="690" actId="26606"/>
          <ac:spMkLst>
            <pc:docMk/>
            <pc:sldMk cId="490085271" sldId="283"/>
            <ac:spMk id="7" creationId="{ECC07320-C2CA-4E29-8481-9D9E143C7788}"/>
          </ac:spMkLst>
        </pc:spChg>
        <pc:spChg chg="del">
          <ac:chgData name="Charlebois, Gregory" userId="27bafa4d-4a0a-43d9-9d72-f75014822b49" providerId="ADAL" clId="{F4691768-140A-46C3-ACD8-D6D27EC74765}" dt="2022-03-22T19:52:06.483" v="688" actId="700"/>
          <ac:spMkLst>
            <pc:docMk/>
            <pc:sldMk cId="490085271" sldId="283"/>
            <ac:spMk id="10" creationId="{E49CC64F-7275-4E33-961B-0C5CDC439875}"/>
          </ac:spMkLst>
        </pc:spChg>
        <pc:picChg chg="del mod">
          <ac:chgData name="Charlebois, Gregory" userId="27bafa4d-4a0a-43d9-9d72-f75014822b49" providerId="ADAL" clId="{F4691768-140A-46C3-ACD8-D6D27EC74765}" dt="2022-03-22T19:52:41.480" v="715" actId="478"/>
          <ac:picMkLst>
            <pc:docMk/>
            <pc:sldMk cId="490085271" sldId="283"/>
            <ac:picMk id="5" creationId="{D655D2D8-DBD8-4304-B267-3DD46AA1FB4A}"/>
          </ac:picMkLst>
        </pc:picChg>
      </pc:sldChg>
      <pc:sldChg chg="addSp delSp modSp new mod modTransition modAnim">
        <pc:chgData name="Charlebois, Gregory" userId="27bafa4d-4a0a-43d9-9d72-f75014822b49" providerId="ADAL" clId="{F4691768-140A-46C3-ACD8-D6D27EC74765}" dt="2022-03-22T19:47:42.845" v="610"/>
        <pc:sldMkLst>
          <pc:docMk/>
          <pc:sldMk cId="4158010390" sldId="284"/>
        </pc:sldMkLst>
        <pc:spChg chg="del">
          <ac:chgData name="Charlebois, Gregory" userId="27bafa4d-4a0a-43d9-9d72-f75014822b49" providerId="ADAL" clId="{F4691768-140A-46C3-ACD8-D6D27EC74765}" dt="2022-03-22T19:43:31.197" v="551"/>
          <ac:spMkLst>
            <pc:docMk/>
            <pc:sldMk cId="4158010390" sldId="284"/>
            <ac:spMk id="3" creationId="{1ED9910E-160B-4B5F-BE6F-85B66E43E092}"/>
          </ac:spMkLst>
        </pc:spChg>
        <pc:picChg chg="add mod">
          <ac:chgData name="Charlebois, Gregory" userId="27bafa4d-4a0a-43d9-9d72-f75014822b49" providerId="ADAL" clId="{F4691768-140A-46C3-ACD8-D6D27EC74765}" dt="2022-03-22T19:43:40.997" v="554" actId="14100"/>
          <ac:picMkLst>
            <pc:docMk/>
            <pc:sldMk cId="4158010390" sldId="284"/>
            <ac:picMk id="4" creationId="{F79474F3-B4CC-46B0-A957-BBBFDDE8ABDC}"/>
          </ac:picMkLst>
        </pc:picChg>
      </pc:sldChg>
      <pc:sldChg chg="addSp delSp modSp add mod ord modTransition">
        <pc:chgData name="Charlebois, Gregory" userId="27bafa4d-4a0a-43d9-9d72-f75014822b49" providerId="ADAL" clId="{F4691768-140A-46C3-ACD8-D6D27EC74765}" dt="2022-03-22T23:07:51.007" v="849"/>
        <pc:sldMkLst>
          <pc:docMk/>
          <pc:sldMk cId="2267479984" sldId="285"/>
        </pc:sldMkLst>
        <pc:spChg chg="add mod">
          <ac:chgData name="Charlebois, Gregory" userId="27bafa4d-4a0a-43d9-9d72-f75014822b49" providerId="ADAL" clId="{F4691768-140A-46C3-ACD8-D6D27EC74765}" dt="2022-03-22T20:08:40.483" v="847" actId="20577"/>
          <ac:spMkLst>
            <pc:docMk/>
            <pc:sldMk cId="2267479984" sldId="285"/>
            <ac:spMk id="3" creationId="{0D840FF9-7F1E-4A06-B84D-FDAE0E1CB954}"/>
          </ac:spMkLst>
        </pc:spChg>
        <pc:spChg chg="del mod">
          <ac:chgData name="Charlebois, Gregory" userId="27bafa4d-4a0a-43d9-9d72-f75014822b49" providerId="ADAL" clId="{F4691768-140A-46C3-ACD8-D6D27EC74765}" dt="2022-03-22T19:53:26.509" v="734" actId="478"/>
          <ac:spMkLst>
            <pc:docMk/>
            <pc:sldMk cId="2267479984" sldId="285"/>
            <ac:spMk id="8" creationId="{21B17732-E1DC-403D-BC1C-14292CFD0D3B}"/>
          </ac:spMkLst>
        </pc:spChg>
        <pc:spChg chg="del">
          <ac:chgData name="Charlebois, Gregory" userId="27bafa4d-4a0a-43d9-9d72-f75014822b49" providerId="ADAL" clId="{F4691768-140A-46C3-ACD8-D6D27EC74765}" dt="2022-03-22T19:53:18.783" v="728" actId="478"/>
          <ac:spMkLst>
            <pc:docMk/>
            <pc:sldMk cId="2267479984" sldId="285"/>
            <ac:spMk id="12" creationId="{D01CB30B-9D47-4D6D-8802-7B6BB3E24E69}"/>
          </ac:spMkLst>
        </pc:spChg>
        <pc:spChg chg="del mod">
          <ac:chgData name="Charlebois, Gregory" userId="27bafa4d-4a0a-43d9-9d72-f75014822b49" providerId="ADAL" clId="{F4691768-140A-46C3-ACD8-D6D27EC74765}" dt="2022-03-22T19:53:19.969" v="729" actId="478"/>
          <ac:spMkLst>
            <pc:docMk/>
            <pc:sldMk cId="2267479984" sldId="285"/>
            <ac:spMk id="13" creationId="{F8869DD1-4AD1-4718-A0AE-B6E4EC652133}"/>
          </ac:spMkLst>
        </pc:spChg>
        <pc:spChg chg="del">
          <ac:chgData name="Charlebois, Gregory" userId="27bafa4d-4a0a-43d9-9d72-f75014822b49" providerId="ADAL" clId="{F4691768-140A-46C3-ACD8-D6D27EC74765}" dt="2022-03-22T19:53:22.325" v="731" actId="478"/>
          <ac:spMkLst>
            <pc:docMk/>
            <pc:sldMk cId="2267479984" sldId="285"/>
            <ac:spMk id="14" creationId="{BFDBD20B-98BA-412A-80A0-EA785DE26113}"/>
          </ac:spMkLst>
        </pc:spChg>
        <pc:spChg chg="del">
          <ac:chgData name="Charlebois, Gregory" userId="27bafa4d-4a0a-43d9-9d72-f75014822b49" providerId="ADAL" clId="{F4691768-140A-46C3-ACD8-D6D27EC74765}" dt="2022-03-22T19:53:23.416" v="732" actId="478"/>
          <ac:spMkLst>
            <pc:docMk/>
            <pc:sldMk cId="2267479984" sldId="285"/>
            <ac:spMk id="15" creationId="{73F84103-89DD-4BAC-9ACC-E1B0FA5B68F2}"/>
          </ac:spMkLst>
        </pc:spChg>
        <pc:spChg chg="del">
          <ac:chgData name="Charlebois, Gregory" userId="27bafa4d-4a0a-43d9-9d72-f75014822b49" providerId="ADAL" clId="{F4691768-140A-46C3-ACD8-D6D27EC74765}" dt="2022-03-22T19:53:21.501" v="730" actId="478"/>
          <ac:spMkLst>
            <pc:docMk/>
            <pc:sldMk cId="2267479984" sldId="285"/>
            <ac:spMk id="18" creationId="{695820EF-71C1-4F70-A9E9-8D9EAF28474E}"/>
          </ac:spMkLst>
        </pc:spChg>
        <pc:spChg chg="add mod">
          <ac:chgData name="Charlebois, Gregory" userId="27bafa4d-4a0a-43d9-9d72-f75014822b49" providerId="ADAL" clId="{F4691768-140A-46C3-ACD8-D6D27EC74765}" dt="2022-03-22T20:07:26.335" v="814" actId="20577"/>
          <ac:spMkLst>
            <pc:docMk/>
            <pc:sldMk cId="2267479984" sldId="285"/>
            <ac:spMk id="19" creationId="{B873FCE7-7049-4246-B183-8719C10C709A}"/>
          </ac:spMkLst>
        </pc:spChg>
        <pc:picChg chg="del">
          <ac:chgData name="Charlebois, Gregory" userId="27bafa4d-4a0a-43d9-9d72-f75014822b49" providerId="ADAL" clId="{F4691768-140A-46C3-ACD8-D6D27EC74765}" dt="2022-03-22T19:53:14.210" v="726" actId="478"/>
          <ac:picMkLst>
            <pc:docMk/>
            <pc:sldMk cId="2267479984" sldId="285"/>
            <ac:picMk id="4" creationId="{C3DD5D93-6799-435A-AA10-AE77BFE6EFC2}"/>
          </ac:picMkLst>
        </pc:picChg>
        <pc:picChg chg="del">
          <ac:chgData name="Charlebois, Gregory" userId="27bafa4d-4a0a-43d9-9d72-f75014822b49" providerId="ADAL" clId="{F4691768-140A-46C3-ACD8-D6D27EC74765}" dt="2022-03-22T19:53:13.678" v="725" actId="478"/>
          <ac:picMkLst>
            <pc:docMk/>
            <pc:sldMk cId="2267479984" sldId="285"/>
            <ac:picMk id="7" creationId="{CACB2885-41E8-4DBF-A36B-A24AB2EF96A4}"/>
          </ac:picMkLst>
        </pc:picChg>
        <pc:picChg chg="del">
          <ac:chgData name="Charlebois, Gregory" userId="27bafa4d-4a0a-43d9-9d72-f75014822b49" providerId="ADAL" clId="{F4691768-140A-46C3-ACD8-D6D27EC74765}" dt="2022-03-22T20:05:54.505" v="779" actId="478"/>
          <ac:picMkLst>
            <pc:docMk/>
            <pc:sldMk cId="2267479984" sldId="285"/>
            <ac:picMk id="16" creationId="{2253C2A1-E05F-4DFC-B0D5-ECA9F3345774}"/>
          </ac:picMkLst>
        </pc:picChg>
        <pc:picChg chg="del">
          <ac:chgData name="Charlebois, Gregory" userId="27bafa4d-4a0a-43d9-9d72-f75014822b49" providerId="ADAL" clId="{F4691768-140A-46C3-ACD8-D6D27EC74765}" dt="2022-03-22T19:53:11.991" v="720" actId="478"/>
          <ac:picMkLst>
            <pc:docMk/>
            <pc:sldMk cId="2267479984" sldId="285"/>
            <ac:picMk id="17" creationId="{30EA6FA1-AA52-4947-B0B5-F5911BED27C3}"/>
          </ac:picMkLst>
        </pc:picChg>
        <pc:picChg chg="del mod">
          <ac:chgData name="Charlebois, Gregory" userId="27bafa4d-4a0a-43d9-9d72-f75014822b49" providerId="ADAL" clId="{F4691768-140A-46C3-ACD8-D6D27EC74765}" dt="2022-03-22T19:53:12.614" v="722" actId="478"/>
          <ac:picMkLst>
            <pc:docMk/>
            <pc:sldMk cId="2267479984" sldId="285"/>
            <ac:picMk id="20" creationId="{E7A3B42A-C69D-497C-8E47-CDD413D48E4D}"/>
          </ac:picMkLst>
        </pc:picChg>
        <pc:picChg chg="del mod">
          <ac:chgData name="Charlebois, Gregory" userId="27bafa4d-4a0a-43d9-9d72-f75014822b49" providerId="ADAL" clId="{F4691768-140A-46C3-ACD8-D6D27EC74765}" dt="2022-03-22T19:53:13.200" v="724" actId="478"/>
          <ac:picMkLst>
            <pc:docMk/>
            <pc:sldMk cId="2267479984" sldId="285"/>
            <ac:picMk id="24" creationId="{5A730F00-91F3-40AD-95F0-07387EC9C76F}"/>
          </ac:picMkLst>
        </pc:picChg>
      </pc:sldChg>
      <pc:sldMasterChg chg="modTransition modSldLayout">
        <pc:chgData name="Charlebois, Gregory" userId="27bafa4d-4a0a-43d9-9d72-f75014822b49" providerId="ADAL" clId="{F4691768-140A-46C3-ACD8-D6D27EC74765}" dt="2022-03-22T19:47:42.845" v="610"/>
        <pc:sldMasterMkLst>
          <pc:docMk/>
          <pc:sldMasterMk cId="1047299503" sldId="2147483648"/>
        </pc:sldMasterMkLst>
        <pc:sldLayoutChg chg="modTransition">
          <pc:chgData name="Charlebois, Gregory" userId="27bafa4d-4a0a-43d9-9d72-f75014822b49" providerId="ADAL" clId="{F4691768-140A-46C3-ACD8-D6D27EC74765}" dt="2022-03-22T19:47:42.845" v="610"/>
          <pc:sldLayoutMkLst>
            <pc:docMk/>
            <pc:sldMasterMk cId="1047299503" sldId="2147483648"/>
            <pc:sldLayoutMk cId="3092489657" sldId="2147483649"/>
          </pc:sldLayoutMkLst>
        </pc:sldLayoutChg>
        <pc:sldLayoutChg chg="modTransition">
          <pc:chgData name="Charlebois, Gregory" userId="27bafa4d-4a0a-43d9-9d72-f75014822b49" providerId="ADAL" clId="{F4691768-140A-46C3-ACD8-D6D27EC74765}" dt="2022-03-22T19:47:42.845" v="610"/>
          <pc:sldLayoutMkLst>
            <pc:docMk/>
            <pc:sldMasterMk cId="1047299503" sldId="2147483648"/>
            <pc:sldLayoutMk cId="3482056303" sldId="2147483650"/>
          </pc:sldLayoutMkLst>
        </pc:sldLayoutChg>
        <pc:sldLayoutChg chg="modTransition">
          <pc:chgData name="Charlebois, Gregory" userId="27bafa4d-4a0a-43d9-9d72-f75014822b49" providerId="ADAL" clId="{F4691768-140A-46C3-ACD8-D6D27EC74765}" dt="2022-03-22T19:47:42.845" v="610"/>
          <pc:sldLayoutMkLst>
            <pc:docMk/>
            <pc:sldMasterMk cId="1047299503" sldId="2147483648"/>
            <pc:sldLayoutMk cId="217975837" sldId="2147483651"/>
          </pc:sldLayoutMkLst>
        </pc:sldLayoutChg>
        <pc:sldLayoutChg chg="modTransition">
          <pc:chgData name="Charlebois, Gregory" userId="27bafa4d-4a0a-43d9-9d72-f75014822b49" providerId="ADAL" clId="{F4691768-140A-46C3-ACD8-D6D27EC74765}" dt="2022-03-22T19:47:42.845" v="610"/>
          <pc:sldLayoutMkLst>
            <pc:docMk/>
            <pc:sldMasterMk cId="1047299503" sldId="2147483648"/>
            <pc:sldLayoutMk cId="3671025519" sldId="2147483652"/>
          </pc:sldLayoutMkLst>
        </pc:sldLayoutChg>
        <pc:sldLayoutChg chg="modTransition">
          <pc:chgData name="Charlebois, Gregory" userId="27bafa4d-4a0a-43d9-9d72-f75014822b49" providerId="ADAL" clId="{F4691768-140A-46C3-ACD8-D6D27EC74765}" dt="2022-03-22T19:47:42.845" v="610"/>
          <pc:sldLayoutMkLst>
            <pc:docMk/>
            <pc:sldMasterMk cId="1047299503" sldId="2147483648"/>
            <pc:sldLayoutMk cId="2075353185" sldId="2147483653"/>
          </pc:sldLayoutMkLst>
        </pc:sldLayoutChg>
        <pc:sldLayoutChg chg="modTransition">
          <pc:chgData name="Charlebois, Gregory" userId="27bafa4d-4a0a-43d9-9d72-f75014822b49" providerId="ADAL" clId="{F4691768-140A-46C3-ACD8-D6D27EC74765}" dt="2022-03-22T19:47:42.845" v="610"/>
          <pc:sldLayoutMkLst>
            <pc:docMk/>
            <pc:sldMasterMk cId="1047299503" sldId="2147483648"/>
            <pc:sldLayoutMk cId="405948932" sldId="2147483654"/>
          </pc:sldLayoutMkLst>
        </pc:sldLayoutChg>
        <pc:sldLayoutChg chg="modTransition">
          <pc:chgData name="Charlebois, Gregory" userId="27bafa4d-4a0a-43d9-9d72-f75014822b49" providerId="ADAL" clId="{F4691768-140A-46C3-ACD8-D6D27EC74765}" dt="2022-03-22T19:47:42.845" v="610"/>
          <pc:sldLayoutMkLst>
            <pc:docMk/>
            <pc:sldMasterMk cId="1047299503" sldId="2147483648"/>
            <pc:sldLayoutMk cId="748664340" sldId="2147483655"/>
          </pc:sldLayoutMkLst>
        </pc:sldLayoutChg>
        <pc:sldLayoutChg chg="modTransition">
          <pc:chgData name="Charlebois, Gregory" userId="27bafa4d-4a0a-43d9-9d72-f75014822b49" providerId="ADAL" clId="{F4691768-140A-46C3-ACD8-D6D27EC74765}" dt="2022-03-22T19:47:42.845" v="610"/>
          <pc:sldLayoutMkLst>
            <pc:docMk/>
            <pc:sldMasterMk cId="1047299503" sldId="2147483648"/>
            <pc:sldLayoutMk cId="759672650" sldId="2147483656"/>
          </pc:sldLayoutMkLst>
        </pc:sldLayoutChg>
        <pc:sldLayoutChg chg="modTransition">
          <pc:chgData name="Charlebois, Gregory" userId="27bafa4d-4a0a-43d9-9d72-f75014822b49" providerId="ADAL" clId="{F4691768-140A-46C3-ACD8-D6D27EC74765}" dt="2022-03-22T19:47:42.845" v="610"/>
          <pc:sldLayoutMkLst>
            <pc:docMk/>
            <pc:sldMasterMk cId="1047299503" sldId="2147483648"/>
            <pc:sldLayoutMk cId="1461706875" sldId="2147483657"/>
          </pc:sldLayoutMkLst>
        </pc:sldLayoutChg>
        <pc:sldLayoutChg chg="modTransition">
          <pc:chgData name="Charlebois, Gregory" userId="27bafa4d-4a0a-43d9-9d72-f75014822b49" providerId="ADAL" clId="{F4691768-140A-46C3-ACD8-D6D27EC74765}" dt="2022-03-22T19:47:42.845" v="610"/>
          <pc:sldLayoutMkLst>
            <pc:docMk/>
            <pc:sldMasterMk cId="1047299503" sldId="2147483648"/>
            <pc:sldLayoutMk cId="2015138377" sldId="2147483658"/>
          </pc:sldLayoutMkLst>
        </pc:sldLayoutChg>
        <pc:sldLayoutChg chg="modTransition">
          <pc:chgData name="Charlebois, Gregory" userId="27bafa4d-4a0a-43d9-9d72-f75014822b49" providerId="ADAL" clId="{F4691768-140A-46C3-ACD8-D6D27EC74765}" dt="2022-03-22T19:47:42.845" v="610"/>
          <pc:sldLayoutMkLst>
            <pc:docMk/>
            <pc:sldMasterMk cId="1047299503" sldId="2147483648"/>
            <pc:sldLayoutMk cId="2453274005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9AC52-AE50-4048-ACB4-B629BADC75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39C64-CC99-4E65-BD2F-9A81FC63E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F70EE-3C16-48C2-AA22-7D7928BAF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390D-0456-48C6-AC07-9091D7B67A6C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42EC3-91F0-4E23-BFE8-A3F6F1428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3A534-667D-4299-987F-5F5E92ADB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8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F8890-BF3D-4E15-BB8D-0E0E0CCB9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23B1DD-7902-4AF3-BF62-8340833FB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E4B1C-1308-4A9B-8A5E-E37A5B0B6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390D-0456-48C6-AC07-9091D7B67A6C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5F4E1-5F14-43B0-B688-938D659E5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8F8BA-9D87-4140-BFFA-7138AD16C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38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2B2ADB-D192-4257-A4E1-71EF1497AD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731268-3698-4309-B42E-2DFBC734A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85A0F-5F51-4D43-ADFF-FB98321BB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390D-0456-48C6-AC07-9091D7B67A6C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085AA-BA57-49D9-BF60-8B01C01B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13199-2F96-4A43-B8CC-0EC546AFE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74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886A7-49EE-486C-A23F-B14782D21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72FFE-0BCE-4AF4-9DF4-AD283FC67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FEB8A-9D09-4F19-BBAC-C6233FA62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390D-0456-48C6-AC07-9091D7B67A6C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7354F-8BCE-4030-A85D-1FE4A90EA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E7BDB-C9D6-4988-B0ED-ED1D0E05C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5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8BA1B-0A4E-4EB5-A332-76882650C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84AE4-4045-4E48-BDBE-917BA1013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4318D-8179-4897-AD84-5C69A291D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390D-0456-48C6-AC07-9091D7B67A6C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13901-4860-46B0-858C-E59FC2EAD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01769-8FA8-42CD-AB74-27F333016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9229-7B66-4153-8623-075E5D2E6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E52C0-1545-46AB-BF40-41A30EAB9B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9397E-7F1A-469B-A736-3FD89E5BA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12BCC-FB7D-4746-A526-E603C640F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390D-0456-48C6-AC07-9091D7B67A6C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3118A-84D6-4CA4-83AA-D75B461D4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6296C4-92C6-4F0F-AAAA-34C4C2268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25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61B25-918F-44D0-8C7F-D3D19EDB4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D8EE7-B2DD-4266-8EA0-167C068F9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798EB-8CE7-4E01-97FE-525B75F62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D3ADED-DD3B-4AD0-B3B6-5B497A313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40D7D8-806D-4828-8615-769C50A7A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ABECEC-FD47-4A16-A63C-97CCF376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390D-0456-48C6-AC07-9091D7B67A6C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AC47F3-1073-42E0-8A09-F0320E0D9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06B847-BE5C-4235-B033-F584F0A5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53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3936-51AF-49E7-85BB-11EA5068E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759544-4935-464E-967D-D52B8FBBF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390D-0456-48C6-AC07-9091D7B67A6C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5D492A-BD90-4551-B620-215021080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209F43-6E72-4017-8981-0677F36F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5C2489-137F-416C-A6AF-B95574C66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390D-0456-48C6-AC07-9091D7B67A6C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819C59-4445-4CA0-8EF9-5DA19977C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19805-A0C2-4F06-93AE-2DB0F154D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64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EB125-AF2B-45A1-A2DB-B8B0EEAA1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43EC1-11D0-45EE-9EA9-64E04CC2A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C70888-9F22-4BBF-9F87-C11674EC8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DB162-040C-4BA6-916E-5BE98C8D1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390D-0456-48C6-AC07-9091D7B67A6C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BE209-5C69-45D2-B897-035B2A75A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09D73-1D91-4E16-939A-617EAB43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72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D12E7-5C98-4A46-BFE9-F2D92DCFD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AD2E06-40F5-4F2B-94C2-7A02A11992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B2DC66-8494-4116-9B1F-3437A5195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75EA8-92BA-40F0-8A3C-E82765DC9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390D-0456-48C6-AC07-9091D7B67A6C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44FFA-D954-4F43-9BD2-CDDA0265D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C4E5C-B060-4B34-9FBC-1FEA3EBB9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06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AB89F8-EE91-45C8-8CF8-971724B75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00E14-0AE5-4CED-9C7F-09D373D36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7EB14-73A7-497A-B357-B9EEE7736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1390D-0456-48C6-AC07-9091D7B67A6C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50C0F-FDC1-445C-ABE9-21397214B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703C7-4D5A-4BD0-A3A6-E1B300B47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9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6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2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DD1D2-6988-460C-907F-2334B74EA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400" dirty="0">
                <a:latin typeface="Nevis" panose="02000800000000000000" pitchFamily="2" charset="0"/>
              </a:rPr>
              <a:t>AWARDS</a:t>
            </a:r>
            <a:br>
              <a:rPr lang="en-US" sz="5400" dirty="0">
                <a:latin typeface="Nevis" panose="02000800000000000000" pitchFamily="2" charset="0"/>
              </a:rPr>
            </a:br>
            <a:r>
              <a:rPr lang="en-US" sz="3600" dirty="0">
                <a:latin typeface="Nevis" panose="02000800000000000000" pitchFamily="2" charset="0"/>
              </a:rPr>
              <a:t>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BD588-E84E-452A-AF9F-A983F2E5B6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en-US" dirty="0">
                <a:latin typeface="Nevis" panose="02000800000000000000" pitchFamily="2" charset="0"/>
              </a:rPr>
              <a:t>March 22, 2022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D655D2D8-DBD8-4304-B267-3DD46AA1F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" r="-1" b="1678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1074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000" advTm="3000"/>
    </mc:Choice>
    <mc:Fallback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3391786" y="627321"/>
            <a:ext cx="85166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>
                <a:solidFill>
                  <a:schemeClr val="bg1"/>
                </a:solidFill>
                <a:latin typeface="Nevis" panose="02000800000000000000" pitchFamily="2" charset="0"/>
              </a:rPr>
              <a:t>Adult Division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25 Contestants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17 State Qualifiers</a:t>
            </a:r>
          </a:p>
        </p:txBody>
      </p:sp>
    </p:spTree>
    <p:extLst>
      <p:ext uri="{BB962C8B-B14F-4D97-AF65-F5344CB8AC3E}">
        <p14:creationId xmlns:p14="http://schemas.microsoft.com/office/powerpoint/2010/main" val="363575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3380635" y="210402"/>
            <a:ext cx="85166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u="sng" dirty="0">
                <a:solidFill>
                  <a:schemeClr val="bg1"/>
                </a:solidFill>
                <a:latin typeface="Nevis" panose="02000800000000000000" pitchFamily="2" charset="0"/>
              </a:rPr>
              <a:t>Adult Division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</p:txBody>
      </p:sp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14F4DCA2-CB00-4A4E-B820-7F4EEE4BF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925" y="1285103"/>
            <a:ext cx="3267075" cy="4448175"/>
          </a:xfrm>
          <a:prstGeom prst="rect">
            <a:avLst/>
          </a:prstGeom>
        </p:spPr>
      </p:pic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C89611D-B0D0-486D-B2CE-70F59F363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294" y="1311976"/>
            <a:ext cx="2504088" cy="3619522"/>
          </a:xfrm>
          <a:prstGeom prst="rect">
            <a:avLst/>
          </a:prstGeom>
        </p:spPr>
      </p:pic>
      <p:pic>
        <p:nvPicPr>
          <p:cNvPr id="9" name="Picture 8" descr="A person with brown hair&#10;&#10;Description automatically generated with low confidence">
            <a:extLst>
              <a:ext uri="{FF2B5EF4-FFF2-40B4-BE49-F238E27FC236}">
                <a16:creationId xmlns:a16="http://schemas.microsoft.com/office/drawing/2014/main" id="{2D0FFBCE-EF4A-4D42-8C2B-FA7F4B627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96" y="1596817"/>
            <a:ext cx="2676294" cy="3202603"/>
          </a:xfrm>
          <a:prstGeom prst="rect">
            <a:avLst/>
          </a:prstGeom>
        </p:spPr>
      </p:pic>
      <p:pic>
        <p:nvPicPr>
          <p:cNvPr id="11" name="Picture 10" descr="A picture containing grass, outdoor, person, hay&#10;&#10;Description automatically generated">
            <a:extLst>
              <a:ext uri="{FF2B5EF4-FFF2-40B4-BE49-F238E27FC236}">
                <a16:creationId xmlns:a16="http://schemas.microsoft.com/office/drawing/2014/main" id="{2E424AE9-4B66-403B-B4B3-A30F7E363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209" y="1285103"/>
            <a:ext cx="3589608" cy="36195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1CB30B-9D47-4D6D-8802-7B6BB3E24E69}"/>
              </a:ext>
            </a:extLst>
          </p:cNvPr>
          <p:cNvSpPr txBox="1"/>
          <p:nvPr/>
        </p:nvSpPr>
        <p:spPr>
          <a:xfrm>
            <a:off x="72253" y="4799420"/>
            <a:ext cx="2101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Katherine Pettit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Ingham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869DD1-4AD1-4718-A0AE-B6E4EC652133}"/>
              </a:ext>
            </a:extLst>
          </p:cNvPr>
          <p:cNvSpPr txBox="1"/>
          <p:nvPr/>
        </p:nvSpPr>
        <p:spPr>
          <a:xfrm>
            <a:off x="2892452" y="4831155"/>
            <a:ext cx="20265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Linda “Sparky”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Willman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Wayne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DBD20B-98BA-412A-80A0-EA785DE26113}"/>
              </a:ext>
            </a:extLst>
          </p:cNvPr>
          <p:cNvSpPr txBox="1"/>
          <p:nvPr/>
        </p:nvSpPr>
        <p:spPr>
          <a:xfrm>
            <a:off x="5831590" y="4925832"/>
            <a:ext cx="250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Elizabeth </a:t>
            </a:r>
            <a:r>
              <a:rPr lang="en-US" sz="2000" dirty="0" err="1">
                <a:solidFill>
                  <a:schemeClr val="bg1"/>
                </a:solidFill>
                <a:latin typeface="Nevis" panose="02000800000000000000" pitchFamily="2" charset="0"/>
              </a:rPr>
              <a:t>Kotus</a:t>
            </a:r>
            <a:endParaRPr lang="en-US" sz="2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Monroe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F84103-89DD-4BAC-9ACC-E1B0FA5B68F2}"/>
              </a:ext>
            </a:extLst>
          </p:cNvPr>
          <p:cNvSpPr txBox="1"/>
          <p:nvPr/>
        </p:nvSpPr>
        <p:spPr>
          <a:xfrm>
            <a:off x="9516532" y="5682900"/>
            <a:ext cx="16658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Kate Parrish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Shiawassee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53C2A1-E05F-4DFC-B0D5-ECA9F3345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572058" cy="19265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5820EF-71C1-4F70-A9E9-8D9EAF28474E}"/>
              </a:ext>
            </a:extLst>
          </p:cNvPr>
          <p:cNvSpPr txBox="1"/>
          <p:nvPr/>
        </p:nvSpPr>
        <p:spPr>
          <a:xfrm>
            <a:off x="-77696" y="6033072"/>
            <a:ext cx="4296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Not Pictured: Anne Mills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Lapeer</a:t>
            </a:r>
          </a:p>
        </p:txBody>
      </p:sp>
    </p:spTree>
    <p:extLst>
      <p:ext uri="{BB962C8B-B14F-4D97-AF65-F5344CB8AC3E}">
        <p14:creationId xmlns:p14="http://schemas.microsoft.com/office/powerpoint/2010/main" val="283074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8DA462-58F0-4B70-B475-7D2472CE4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771" y="366092"/>
            <a:ext cx="4379648" cy="5956649"/>
          </a:xfrm>
          <a:prstGeom prst="rect">
            <a:avLst/>
          </a:prstGeom>
        </p:spPr>
      </p:pic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202580" y="4920540"/>
            <a:ext cx="108137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Nevis" panose="02000800000000000000" pitchFamily="2" charset="0"/>
              </a:rPr>
              <a:t>2022 Adult Champion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u="sng" dirty="0">
              <a:solidFill>
                <a:schemeClr val="bg1"/>
              </a:solidFill>
              <a:latin typeface="Nevis" panose="020008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D1E781-FA7C-4557-81EC-4E799E988119}"/>
              </a:ext>
            </a:extLst>
          </p:cNvPr>
          <p:cNvSpPr txBox="1"/>
          <p:nvPr/>
        </p:nvSpPr>
        <p:spPr>
          <a:xfrm>
            <a:off x="202580" y="5642519"/>
            <a:ext cx="117868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Nevis" panose="02000800000000000000" pitchFamily="2" charset="0"/>
              </a:rPr>
              <a:t>Kate Parrish, Shiawassee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93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124479" y="3161371"/>
            <a:ext cx="4726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Adult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Division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09C914-0F4F-4DEB-B449-95B4BDDC8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212" y="723900"/>
            <a:ext cx="657225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07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Tm="7000"/>
    </mc:Choice>
    <mc:Fallback>
      <p:transition spd="slow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3391786" y="627321"/>
            <a:ext cx="851667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>
                <a:solidFill>
                  <a:schemeClr val="bg1"/>
                </a:solidFill>
                <a:latin typeface="Nevis" panose="02000800000000000000" pitchFamily="2" charset="0"/>
              </a:rPr>
              <a:t>Senior Division 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Ages 15 – 19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60 Contestants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20 State Qualifiers</a:t>
            </a:r>
          </a:p>
        </p:txBody>
      </p:sp>
    </p:spTree>
    <p:extLst>
      <p:ext uri="{BB962C8B-B14F-4D97-AF65-F5344CB8AC3E}">
        <p14:creationId xmlns:p14="http://schemas.microsoft.com/office/powerpoint/2010/main" val="3372579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3380635" y="210402"/>
            <a:ext cx="86961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u="sng" dirty="0">
                <a:solidFill>
                  <a:schemeClr val="bg1"/>
                </a:solidFill>
                <a:latin typeface="Nevis" panose="02000800000000000000" pitchFamily="2" charset="0"/>
              </a:rPr>
              <a:t>Senior Division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1CB30B-9D47-4D6D-8802-7B6BB3E24E69}"/>
              </a:ext>
            </a:extLst>
          </p:cNvPr>
          <p:cNvSpPr txBox="1"/>
          <p:nvPr/>
        </p:nvSpPr>
        <p:spPr>
          <a:xfrm>
            <a:off x="186066" y="5138173"/>
            <a:ext cx="1874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Caitlynn Pratt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Otsego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869DD1-4AD1-4718-A0AE-B6E4EC652133}"/>
              </a:ext>
            </a:extLst>
          </p:cNvPr>
          <p:cNvSpPr txBox="1"/>
          <p:nvPr/>
        </p:nvSpPr>
        <p:spPr>
          <a:xfrm>
            <a:off x="2611457" y="4961713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Brenna Marshall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Ingham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DBD20B-98BA-412A-80A0-EA785DE26113}"/>
              </a:ext>
            </a:extLst>
          </p:cNvPr>
          <p:cNvSpPr txBox="1"/>
          <p:nvPr/>
        </p:nvSpPr>
        <p:spPr>
          <a:xfrm>
            <a:off x="4934274" y="5182080"/>
            <a:ext cx="250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Hunter </a:t>
            </a:r>
            <a:r>
              <a:rPr lang="en-US" sz="2000" dirty="0" err="1">
                <a:solidFill>
                  <a:schemeClr val="bg1"/>
                </a:solidFill>
                <a:latin typeface="Nevis" panose="02000800000000000000" pitchFamily="2" charset="0"/>
              </a:rPr>
              <a:t>Ballor</a:t>
            </a:r>
            <a:endParaRPr lang="en-US" sz="2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Alpena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F84103-89DD-4BAC-9ACC-E1B0FA5B68F2}"/>
              </a:ext>
            </a:extLst>
          </p:cNvPr>
          <p:cNvSpPr txBox="1"/>
          <p:nvPr/>
        </p:nvSpPr>
        <p:spPr>
          <a:xfrm>
            <a:off x="7322984" y="5191271"/>
            <a:ext cx="2068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Cassidy </a:t>
            </a:r>
            <a:r>
              <a:rPr lang="en-US" sz="2000" dirty="0" err="1">
                <a:solidFill>
                  <a:schemeClr val="bg1"/>
                </a:solidFill>
                <a:latin typeface="Nevis" panose="02000800000000000000" pitchFamily="2" charset="0"/>
              </a:rPr>
              <a:t>Cashen</a:t>
            </a:r>
            <a:endParaRPr lang="en-US" sz="2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Ionia</a:t>
            </a:r>
          </a:p>
        </p:txBody>
      </p:sp>
      <p:pic>
        <p:nvPicPr>
          <p:cNvPr id="7" name="Picture 6" descr="A person smiling in a field&#10;&#10;Description automatically generated with low confidence">
            <a:extLst>
              <a:ext uri="{FF2B5EF4-FFF2-40B4-BE49-F238E27FC236}">
                <a16:creationId xmlns:a16="http://schemas.microsoft.com/office/drawing/2014/main" id="{ABC6086E-ED4B-413F-8344-29938A21F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71" y="1805918"/>
            <a:ext cx="4660574" cy="31557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53C2A1-E05F-4DFC-B0D5-ECA9F3345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72058" cy="19265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5820EF-71C1-4F70-A9E9-8D9EAF28474E}"/>
              </a:ext>
            </a:extLst>
          </p:cNvPr>
          <p:cNvSpPr txBox="1"/>
          <p:nvPr/>
        </p:nvSpPr>
        <p:spPr>
          <a:xfrm>
            <a:off x="8722090" y="5237533"/>
            <a:ext cx="4296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Elizabeth Underhill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Mecosta</a:t>
            </a:r>
          </a:p>
        </p:txBody>
      </p:sp>
      <p:pic>
        <p:nvPicPr>
          <p:cNvPr id="4" name="Picture 3" descr="A person standing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293324F5-D15C-4C3E-8278-C86CAA662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3" y="1926503"/>
            <a:ext cx="2425391" cy="3233854"/>
          </a:xfrm>
          <a:prstGeom prst="rect">
            <a:avLst/>
          </a:prstGeom>
        </p:spPr>
      </p:pic>
      <p:pic>
        <p:nvPicPr>
          <p:cNvPr id="20" name="Picture 19" descr="A picture containing grass, outdoor, person, smiling&#10;&#10;Description automatically generated">
            <a:extLst>
              <a:ext uri="{FF2B5EF4-FFF2-40B4-BE49-F238E27FC236}">
                <a16:creationId xmlns:a16="http://schemas.microsoft.com/office/drawing/2014/main" id="{6E8E7046-2EE9-4969-970F-080CF9B7CD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345" y="1951925"/>
            <a:ext cx="4611263" cy="3074175"/>
          </a:xfrm>
          <a:prstGeom prst="rect">
            <a:avLst/>
          </a:prstGeom>
        </p:spPr>
      </p:pic>
      <p:pic>
        <p:nvPicPr>
          <p:cNvPr id="17" name="Picture 16" descr="A child sitting on grass next to a horse&#10;&#10;Description automatically generated with medium confidence">
            <a:extLst>
              <a:ext uri="{FF2B5EF4-FFF2-40B4-BE49-F238E27FC236}">
                <a16:creationId xmlns:a16="http://schemas.microsoft.com/office/drawing/2014/main" id="{0D3FB976-F573-46EF-A0DB-4AFDC1C265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47" y="1926503"/>
            <a:ext cx="2383002" cy="3335981"/>
          </a:xfrm>
          <a:prstGeom prst="rect">
            <a:avLst/>
          </a:prstGeom>
        </p:spPr>
      </p:pic>
      <p:pic>
        <p:nvPicPr>
          <p:cNvPr id="24" name="Picture 23" descr="A person sitting on a rock in the woods&#10;&#10;Description automatically generated with medium confidence">
            <a:extLst>
              <a:ext uri="{FF2B5EF4-FFF2-40B4-BE49-F238E27FC236}">
                <a16:creationId xmlns:a16="http://schemas.microsoft.com/office/drawing/2014/main" id="{4D9415F3-12CA-42E5-89C3-21F0650645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401" y="1628921"/>
            <a:ext cx="22860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1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202580" y="4920540"/>
            <a:ext cx="108137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Nevis" panose="02000800000000000000" pitchFamily="2" charset="0"/>
              </a:rPr>
              <a:t>2022 Senior Champion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u="sng" dirty="0">
              <a:solidFill>
                <a:schemeClr val="bg1"/>
              </a:solidFill>
              <a:latin typeface="Nevis" panose="020008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D1E781-FA7C-4557-81EC-4E799E988119}"/>
              </a:ext>
            </a:extLst>
          </p:cNvPr>
          <p:cNvSpPr txBox="1"/>
          <p:nvPr/>
        </p:nvSpPr>
        <p:spPr>
          <a:xfrm>
            <a:off x="202580" y="5642519"/>
            <a:ext cx="117868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Nevis" panose="02000800000000000000" pitchFamily="2" charset="0"/>
              </a:rPr>
              <a:t>Caitlynn Pratt, Otsego</a:t>
            </a:r>
          </a:p>
          <a:p>
            <a:endParaRPr lang="en-US" dirty="0"/>
          </a:p>
        </p:txBody>
      </p:sp>
      <p:pic>
        <p:nvPicPr>
          <p:cNvPr id="6" name="Picture 5" descr="A person standing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0CB50CAB-7A5B-488C-84FC-874AD321B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25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124479" y="3161371"/>
            <a:ext cx="4726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Senior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Division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F2C527-274E-47DB-B1CB-0F583B87B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573" y="882650"/>
            <a:ext cx="657225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7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Tm="7000"/>
    </mc:Choice>
    <mc:Fallback>
      <p:transition spd="slow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3391786" y="627321"/>
            <a:ext cx="85166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>
                <a:solidFill>
                  <a:schemeClr val="bg1"/>
                </a:solidFill>
                <a:latin typeface="Nevis" panose="02000800000000000000" pitchFamily="2" charset="0"/>
              </a:rPr>
              <a:t>Junior Division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31 Contestants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11 State Qualifiers</a:t>
            </a:r>
          </a:p>
        </p:txBody>
      </p:sp>
    </p:spTree>
    <p:extLst>
      <p:ext uri="{BB962C8B-B14F-4D97-AF65-F5344CB8AC3E}">
        <p14:creationId xmlns:p14="http://schemas.microsoft.com/office/powerpoint/2010/main" val="215796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3380635" y="210402"/>
            <a:ext cx="85166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u="sng" dirty="0">
                <a:solidFill>
                  <a:schemeClr val="bg1"/>
                </a:solidFill>
                <a:latin typeface="Nevis" panose="02000800000000000000" pitchFamily="2" charset="0"/>
              </a:rPr>
              <a:t>Junior Division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1CB30B-9D47-4D6D-8802-7B6BB3E24E69}"/>
              </a:ext>
            </a:extLst>
          </p:cNvPr>
          <p:cNvSpPr txBox="1"/>
          <p:nvPr/>
        </p:nvSpPr>
        <p:spPr>
          <a:xfrm>
            <a:off x="99521" y="4980370"/>
            <a:ext cx="1954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Jayden Herzog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Mecosta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869DD1-4AD1-4718-A0AE-B6E4EC652133}"/>
              </a:ext>
            </a:extLst>
          </p:cNvPr>
          <p:cNvSpPr txBox="1"/>
          <p:nvPr/>
        </p:nvSpPr>
        <p:spPr>
          <a:xfrm>
            <a:off x="2938305" y="5279186"/>
            <a:ext cx="20088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Sophie Stanger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Monroe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DBD20B-98BA-412A-80A0-EA785DE26113}"/>
              </a:ext>
            </a:extLst>
          </p:cNvPr>
          <p:cNvSpPr txBox="1"/>
          <p:nvPr/>
        </p:nvSpPr>
        <p:spPr>
          <a:xfrm>
            <a:off x="5089582" y="5274623"/>
            <a:ext cx="250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Zoe Stanger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Monroe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F84103-89DD-4BAC-9ACC-E1B0FA5B68F2}"/>
              </a:ext>
            </a:extLst>
          </p:cNvPr>
          <p:cNvSpPr txBox="1"/>
          <p:nvPr/>
        </p:nvSpPr>
        <p:spPr>
          <a:xfrm>
            <a:off x="7516453" y="5357749"/>
            <a:ext cx="2105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Carson Garrison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Lenawee</a:t>
            </a:r>
          </a:p>
        </p:txBody>
      </p:sp>
      <p:pic>
        <p:nvPicPr>
          <p:cNvPr id="22" name="Picture 21" descr="A person standing next to a cow&#10;&#10;Description automatically generated with medium confidence">
            <a:extLst>
              <a:ext uri="{FF2B5EF4-FFF2-40B4-BE49-F238E27FC236}">
                <a16:creationId xmlns:a16="http://schemas.microsoft.com/office/drawing/2014/main" id="{7726F611-06F7-4AC3-AF31-0CFF01C54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451" y="1386322"/>
            <a:ext cx="5493221" cy="3854645"/>
          </a:xfrm>
          <a:prstGeom prst="rect">
            <a:avLst/>
          </a:prstGeom>
        </p:spPr>
      </p:pic>
      <p:pic>
        <p:nvPicPr>
          <p:cNvPr id="17" name="Picture 16" descr="A picture containing building, person, mammal, green&#10;&#10;Description automatically generated">
            <a:extLst>
              <a:ext uri="{FF2B5EF4-FFF2-40B4-BE49-F238E27FC236}">
                <a16:creationId xmlns:a16="http://schemas.microsoft.com/office/drawing/2014/main" id="{248BB979-69E1-4218-A58E-5B733F4A4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539" y="1301488"/>
            <a:ext cx="2983274" cy="3977698"/>
          </a:xfrm>
          <a:prstGeom prst="rect">
            <a:avLst/>
          </a:prstGeom>
        </p:spPr>
      </p:pic>
      <p:pic>
        <p:nvPicPr>
          <p:cNvPr id="7" name="Picture 6" descr="A person holding a baby next to a black cow&#10;&#10;Description automatically generated with medium confidence">
            <a:extLst>
              <a:ext uri="{FF2B5EF4-FFF2-40B4-BE49-F238E27FC236}">
                <a16:creationId xmlns:a16="http://schemas.microsoft.com/office/drawing/2014/main" id="{58E2F33F-313F-4A08-9828-1674E5EE6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80" y="1899166"/>
            <a:ext cx="3362669" cy="3389147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95C2CEF-6394-4A33-BFF6-F6EFC8320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694"/>
            <a:ext cx="2722257" cy="36296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5820EF-71C1-4F70-A9E9-8D9EAF28474E}"/>
              </a:ext>
            </a:extLst>
          </p:cNvPr>
          <p:cNvSpPr txBox="1"/>
          <p:nvPr/>
        </p:nvSpPr>
        <p:spPr>
          <a:xfrm>
            <a:off x="8798675" y="5235271"/>
            <a:ext cx="4296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Jaylee </a:t>
            </a:r>
            <a:r>
              <a:rPr lang="en-US" sz="2000" dirty="0" err="1">
                <a:solidFill>
                  <a:schemeClr val="bg1"/>
                </a:solidFill>
                <a:latin typeface="Nevis" panose="02000800000000000000" pitchFamily="2" charset="0"/>
              </a:rPr>
              <a:t>Somero</a:t>
            </a:r>
            <a:endParaRPr lang="en-US" sz="2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Gogebic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53C2A1-E05F-4DFC-B0D5-ECA9F3345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572058" cy="1926503"/>
          </a:xfrm>
          <a:prstGeom prst="rect">
            <a:avLst/>
          </a:prstGeom>
        </p:spPr>
      </p:pic>
      <p:pic>
        <p:nvPicPr>
          <p:cNvPr id="20" name="Picture 19" descr="A person wearing a plaid shirt&#10;&#10;Description automatically generated with medium confidence">
            <a:extLst>
              <a:ext uri="{FF2B5EF4-FFF2-40B4-BE49-F238E27FC236}">
                <a16:creationId xmlns:a16="http://schemas.microsoft.com/office/drawing/2014/main" id="{A1207D4F-5BF8-4363-BD79-918843B3F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097" y="1301488"/>
            <a:ext cx="2514545" cy="386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78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3075878" y="627321"/>
            <a:ext cx="883258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>
                <a:solidFill>
                  <a:schemeClr val="bg1"/>
                </a:solidFill>
                <a:latin typeface="Nevis" panose="02000800000000000000" pitchFamily="2" charset="0"/>
              </a:rPr>
              <a:t>Skillathon Fast Facts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145 Contestants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36 Counties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4 Age Divisions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Repeat Champions? </a:t>
            </a:r>
          </a:p>
          <a:p>
            <a:pPr lvl="1"/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629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202580" y="4920540"/>
            <a:ext cx="108137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Nevis" panose="02000800000000000000" pitchFamily="2" charset="0"/>
              </a:rPr>
              <a:t>2021 &amp; 2022 Junior Champion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u="sng" dirty="0">
              <a:solidFill>
                <a:schemeClr val="bg1"/>
              </a:solidFill>
              <a:latin typeface="Nevis" panose="020008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D1E781-FA7C-4557-81EC-4E799E988119}"/>
              </a:ext>
            </a:extLst>
          </p:cNvPr>
          <p:cNvSpPr txBox="1"/>
          <p:nvPr/>
        </p:nvSpPr>
        <p:spPr>
          <a:xfrm>
            <a:off x="202580" y="5642519"/>
            <a:ext cx="117868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Nevis" panose="02000800000000000000" pitchFamily="2" charset="0"/>
              </a:rPr>
              <a:t>Jaylee </a:t>
            </a:r>
            <a:r>
              <a:rPr lang="en-US" sz="4800" dirty="0" err="1">
                <a:solidFill>
                  <a:schemeClr val="bg1"/>
                </a:solidFill>
                <a:latin typeface="Nevis" panose="02000800000000000000" pitchFamily="2" charset="0"/>
              </a:rPr>
              <a:t>Somero</a:t>
            </a:r>
            <a:r>
              <a:rPr lang="en-US" sz="4800" dirty="0">
                <a:solidFill>
                  <a:schemeClr val="bg1"/>
                </a:solidFill>
                <a:latin typeface="Nevis" panose="02000800000000000000" pitchFamily="2" charset="0"/>
              </a:rPr>
              <a:t>, Gogebic </a:t>
            </a:r>
          </a:p>
          <a:p>
            <a:endParaRPr lang="en-US" dirty="0"/>
          </a:p>
        </p:txBody>
      </p:sp>
      <p:pic>
        <p:nvPicPr>
          <p:cNvPr id="6" name="Picture 5" descr="A person standing next to a cow&#10;&#10;Description automatically generated with medium confidence">
            <a:extLst>
              <a:ext uri="{FF2B5EF4-FFF2-40B4-BE49-F238E27FC236}">
                <a16:creationId xmlns:a16="http://schemas.microsoft.com/office/drawing/2014/main" id="{E0ED1163-6BAE-429E-85B4-3C4486F79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552" y="223058"/>
            <a:ext cx="6694341" cy="469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8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124479" y="3161371"/>
            <a:ext cx="4726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Junior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Division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2EB19C-A953-4325-A0C7-83DCBB516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532" y="1726271"/>
            <a:ext cx="657225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07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Tm="7000"/>
    </mc:Choice>
    <mc:Fallback>
      <p:transition spd="slow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3391786" y="627321"/>
            <a:ext cx="85166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>
                <a:solidFill>
                  <a:schemeClr val="bg1"/>
                </a:solidFill>
                <a:latin typeface="Nevis" panose="02000800000000000000" pitchFamily="2" charset="0"/>
              </a:rPr>
              <a:t>Novice Division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29 Contestants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15 State Qualifiers</a:t>
            </a:r>
          </a:p>
        </p:txBody>
      </p:sp>
    </p:spTree>
    <p:extLst>
      <p:ext uri="{BB962C8B-B14F-4D97-AF65-F5344CB8AC3E}">
        <p14:creationId xmlns:p14="http://schemas.microsoft.com/office/powerpoint/2010/main" val="1295096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3598336" y="117042"/>
            <a:ext cx="851667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u="sng" dirty="0">
                <a:solidFill>
                  <a:schemeClr val="bg1"/>
                </a:solidFill>
                <a:latin typeface="Nevis" panose="02000800000000000000" pitchFamily="2" charset="0"/>
              </a:rPr>
              <a:t>Novice Division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1CB30B-9D47-4D6D-8802-7B6BB3E24E69}"/>
              </a:ext>
            </a:extLst>
          </p:cNvPr>
          <p:cNvSpPr txBox="1"/>
          <p:nvPr/>
        </p:nvSpPr>
        <p:spPr>
          <a:xfrm>
            <a:off x="2604983" y="5863727"/>
            <a:ext cx="21387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Nevis" panose="02000800000000000000" pitchFamily="2" charset="0"/>
              </a:rPr>
              <a:t>Mirayah</a:t>
            </a:r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evis" panose="02000800000000000000" pitchFamily="2" charset="0"/>
              </a:rPr>
              <a:t>Somero</a:t>
            </a:r>
            <a:endParaRPr lang="en-US" sz="2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Gogebic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869DD1-4AD1-4718-A0AE-B6E4EC652133}"/>
              </a:ext>
            </a:extLst>
          </p:cNvPr>
          <p:cNvSpPr txBox="1"/>
          <p:nvPr/>
        </p:nvSpPr>
        <p:spPr>
          <a:xfrm>
            <a:off x="252224" y="5805750"/>
            <a:ext cx="2058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Lillian Wasson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Grand Traverse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DBD20B-98BA-412A-80A0-EA785DE26113}"/>
              </a:ext>
            </a:extLst>
          </p:cNvPr>
          <p:cNvSpPr txBox="1"/>
          <p:nvPr/>
        </p:nvSpPr>
        <p:spPr>
          <a:xfrm>
            <a:off x="6864687" y="5149592"/>
            <a:ext cx="2873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Nevis" panose="02000800000000000000" pitchFamily="2" charset="0"/>
              </a:rPr>
              <a:t>Bethani</a:t>
            </a:r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evis" panose="02000800000000000000" pitchFamily="2" charset="0"/>
              </a:rPr>
              <a:t>Schuiteman</a:t>
            </a:r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 Manistee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F84103-89DD-4BAC-9ACC-E1B0FA5B68F2}"/>
              </a:ext>
            </a:extLst>
          </p:cNvPr>
          <p:cNvSpPr txBox="1"/>
          <p:nvPr/>
        </p:nvSpPr>
        <p:spPr>
          <a:xfrm>
            <a:off x="10260767" y="5466794"/>
            <a:ext cx="1657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Alivia Block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Ingham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53C2A1-E05F-4DFC-B0D5-ECA9F3345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72058" cy="1926503"/>
          </a:xfrm>
          <a:prstGeom prst="rect">
            <a:avLst/>
          </a:prstGeom>
        </p:spPr>
      </p:pic>
      <p:pic>
        <p:nvPicPr>
          <p:cNvPr id="17" name="Picture 16" descr="A person with a horse&#10;&#10;Description automatically generated with low confidence">
            <a:extLst>
              <a:ext uri="{FF2B5EF4-FFF2-40B4-BE49-F238E27FC236}">
                <a16:creationId xmlns:a16="http://schemas.microsoft.com/office/drawing/2014/main" id="{30EA6FA1-AA52-4947-B0B5-F5911BED2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6223" y="1926503"/>
            <a:ext cx="5076848" cy="36793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5820EF-71C1-4F70-A9E9-8D9EAF28474E}"/>
              </a:ext>
            </a:extLst>
          </p:cNvPr>
          <p:cNvSpPr txBox="1"/>
          <p:nvPr/>
        </p:nvSpPr>
        <p:spPr>
          <a:xfrm>
            <a:off x="3859044" y="4961109"/>
            <a:ext cx="4296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Colton Guy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Ionia</a:t>
            </a:r>
          </a:p>
        </p:txBody>
      </p:sp>
      <p:pic>
        <p:nvPicPr>
          <p:cNvPr id="7" name="Picture 6" descr="A person petting a sheep&#10;&#10;Description automatically generated with medium confidence">
            <a:extLst>
              <a:ext uri="{FF2B5EF4-FFF2-40B4-BE49-F238E27FC236}">
                <a16:creationId xmlns:a16="http://schemas.microsoft.com/office/drawing/2014/main" id="{CACB2885-41E8-4DBF-A36B-A24AB2EF9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93" y="1040371"/>
            <a:ext cx="3012622" cy="4016829"/>
          </a:xfrm>
          <a:prstGeom prst="rect">
            <a:avLst/>
          </a:prstGeom>
        </p:spPr>
      </p:pic>
      <p:pic>
        <p:nvPicPr>
          <p:cNvPr id="4" name="Picture 3" descr="A person holding a group of goats&#10;&#10;Description automatically generated with medium confidence">
            <a:extLst>
              <a:ext uri="{FF2B5EF4-FFF2-40B4-BE49-F238E27FC236}">
                <a16:creationId xmlns:a16="http://schemas.microsoft.com/office/drawing/2014/main" id="{C3DD5D93-6799-435A-AA10-AE77BFE6E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654" y="963251"/>
            <a:ext cx="3288982" cy="4381188"/>
          </a:xfrm>
          <a:prstGeom prst="rect">
            <a:avLst/>
          </a:prstGeom>
        </p:spPr>
      </p:pic>
      <p:pic>
        <p:nvPicPr>
          <p:cNvPr id="20" name="Picture 19" descr="A person standing next to a horse&#10;&#10;Description automatically generated with medium confidence">
            <a:extLst>
              <a:ext uri="{FF2B5EF4-FFF2-40B4-BE49-F238E27FC236}">
                <a16:creationId xmlns:a16="http://schemas.microsoft.com/office/drawing/2014/main" id="{E7A3B42A-C69D-497C-8E47-CDD413D48E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38" y="1893543"/>
            <a:ext cx="2784249" cy="3712332"/>
          </a:xfrm>
          <a:prstGeom prst="rect">
            <a:avLst/>
          </a:prstGeom>
        </p:spPr>
      </p:pic>
      <p:pic>
        <p:nvPicPr>
          <p:cNvPr id="24" name="Picture 23" descr="A child holding a chicken&#10;&#10;Description automatically generated with low confidence">
            <a:extLst>
              <a:ext uri="{FF2B5EF4-FFF2-40B4-BE49-F238E27FC236}">
                <a16:creationId xmlns:a16="http://schemas.microsoft.com/office/drawing/2014/main" id="{5A730F00-91F3-40AD-95F0-07387EC9C7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27" y="1911764"/>
            <a:ext cx="2422579" cy="30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76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202580" y="4920540"/>
            <a:ext cx="108137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Nevis" panose="02000800000000000000" pitchFamily="2" charset="0"/>
              </a:rPr>
              <a:t>2021 &amp; 2022 Novice Champion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u="sng" dirty="0">
              <a:solidFill>
                <a:schemeClr val="bg1"/>
              </a:solidFill>
              <a:latin typeface="Nevis" panose="020008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D1E781-FA7C-4557-81EC-4E799E988119}"/>
              </a:ext>
            </a:extLst>
          </p:cNvPr>
          <p:cNvSpPr txBox="1"/>
          <p:nvPr/>
        </p:nvSpPr>
        <p:spPr>
          <a:xfrm>
            <a:off x="202580" y="5642519"/>
            <a:ext cx="117868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Nevis" panose="02000800000000000000" pitchFamily="2" charset="0"/>
              </a:rPr>
              <a:t>Lillian Wasson, Grand Traverse</a:t>
            </a:r>
          </a:p>
          <a:p>
            <a:endParaRPr lang="en-US" dirty="0"/>
          </a:p>
        </p:txBody>
      </p:sp>
      <p:pic>
        <p:nvPicPr>
          <p:cNvPr id="6" name="Picture 5" descr="A person with a horse&#10;&#10;Description automatically generated with low confidence">
            <a:extLst>
              <a:ext uri="{FF2B5EF4-FFF2-40B4-BE49-F238E27FC236}">
                <a16:creationId xmlns:a16="http://schemas.microsoft.com/office/drawing/2014/main" id="{1A26521C-8FBC-4061-A568-7A77828C0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79" y="226947"/>
            <a:ext cx="6578875" cy="47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1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124479" y="3161371"/>
            <a:ext cx="4726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Novice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Division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AC7460-238F-405D-B081-AB560EE98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781" y="882650"/>
            <a:ext cx="657225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46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Tm="7000"/>
    </mc:Choice>
    <mc:Fallback>
      <p:transition spd="slow" advTm="7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873FCE7-7049-4246-B183-8719C10C709A}"/>
              </a:ext>
            </a:extLst>
          </p:cNvPr>
          <p:cNvSpPr txBox="1"/>
          <p:nvPr/>
        </p:nvSpPr>
        <p:spPr>
          <a:xfrm>
            <a:off x="702129" y="1190227"/>
            <a:ext cx="1119323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Ali Olson		4-H PC - Benzie &amp; Manistee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Angela Cook	4-H PC - Crawford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Ashley Dennis	4-H PC - Gogebic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Dave </a:t>
            </a:r>
            <a:r>
              <a:rPr lang="en-US" sz="2400" dirty="0" err="1">
                <a:solidFill>
                  <a:schemeClr val="bg1"/>
                </a:solidFill>
                <a:latin typeface="Nevis" panose="02000800000000000000" pitchFamily="2" charset="0"/>
              </a:rPr>
              <a:t>Radlof</a:t>
            </a:r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	f	4-H PC - Delta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Emily Kotz		4-H PC - Grand Traverse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Geep Charlebois	4-H PC - Antrim &amp; Otsego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Glenda Weiss	4-H PC - Ingham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Insa Raymond	Academic Success - Hillsdale 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Jacob Stieg		4-H PC - Osceola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Leah LaVanway	4-H PC - Charlevoix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Liana Pepin		4-H PC - Marquette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Lizz Duran		4-H PC - Macomb 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Melissa Elischer	4-H Dairy Cattle Extension Educator - Main Campus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Michelle Eagling	4-H PC Alpena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840FF9-7F1E-4A06-B84D-FDAE0E1CB954}"/>
              </a:ext>
            </a:extLst>
          </p:cNvPr>
          <p:cNvSpPr txBox="1"/>
          <p:nvPr/>
        </p:nvSpPr>
        <p:spPr>
          <a:xfrm>
            <a:off x="285750" y="163286"/>
            <a:ext cx="12050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ELDERWEISS" pitchFamily="2" charset="0"/>
              </a:rPr>
              <a:t>Thank You from the Skillathon Team!</a:t>
            </a:r>
          </a:p>
        </p:txBody>
      </p:sp>
    </p:spTree>
    <p:extLst>
      <p:ext uri="{BB962C8B-B14F-4D97-AF65-F5344CB8AC3E}">
        <p14:creationId xmlns:p14="http://schemas.microsoft.com/office/powerpoint/2010/main" val="2267479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8000"/>
    </mc:Choice>
    <mc:Fallback>
      <p:transition spd="slow" advTm="8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6B373-59DE-425E-9851-23C8E836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SUE-Outro-End-Video-Clip (1)">
            <a:hlinkClick r:id="" action="ppaction://media"/>
            <a:extLst>
              <a:ext uri="{FF2B5EF4-FFF2-40B4-BE49-F238E27FC236}">
                <a16:creationId xmlns:a16="http://schemas.microsoft.com/office/drawing/2014/main" id="{F79474F3-B4CC-46B0-A957-BBBFDDE8ABD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288"/>
            <a:ext cx="12192000" cy="6857844"/>
          </a:xfrm>
        </p:spPr>
      </p:pic>
    </p:spTree>
    <p:extLst>
      <p:ext uri="{BB962C8B-B14F-4D97-AF65-F5344CB8AC3E}">
        <p14:creationId xmlns:p14="http://schemas.microsoft.com/office/powerpoint/2010/main" val="4158010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tanding next to a cow&#10;&#10;Description automatically generated">
            <a:extLst>
              <a:ext uri="{FF2B5EF4-FFF2-40B4-BE49-F238E27FC236}">
                <a16:creationId xmlns:a16="http://schemas.microsoft.com/office/drawing/2014/main" id="{19A901E9-D002-4C75-B0EE-EEF9E72AA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60485" cy="6769381"/>
          </a:xfrm>
          <a:prstGeom prst="rect">
            <a:avLst/>
          </a:prstGeom>
        </p:spPr>
      </p:pic>
      <p:pic>
        <p:nvPicPr>
          <p:cNvPr id="5" name="Picture 4" descr="A person standing next to a cow&#10;&#10;Description automatically generated with low confidence">
            <a:extLst>
              <a:ext uri="{FF2B5EF4-FFF2-40B4-BE49-F238E27FC236}">
                <a16:creationId xmlns:a16="http://schemas.microsoft.com/office/drawing/2014/main" id="{CADBBED2-0F5E-46BB-A912-708FB56C6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485" y="0"/>
            <a:ext cx="6569407" cy="492705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4746708-0051-4DB1-A43E-12523924E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592" y="4927055"/>
            <a:ext cx="6571193" cy="192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83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/>
    </mc:Choice>
    <mc:Fallback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B3E24E3C-14C3-409F-932F-B3301C5A8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142" y="-125581"/>
            <a:ext cx="3657600" cy="5486400"/>
          </a:xfrm>
          <a:prstGeom prst="rect">
            <a:avLst/>
          </a:prstGeom>
        </p:spPr>
      </p:pic>
      <p:pic>
        <p:nvPicPr>
          <p:cNvPr id="6" name="Picture 5" descr="A picture containing person, people, hat&#10;&#10;Description automatically generated">
            <a:extLst>
              <a:ext uri="{FF2B5EF4-FFF2-40B4-BE49-F238E27FC236}">
                <a16:creationId xmlns:a16="http://schemas.microsoft.com/office/drawing/2014/main" id="{6ED9B730-C94D-4C42-90C8-F152D50A0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136" y="-331879"/>
            <a:ext cx="4324186" cy="5263376"/>
          </a:xfrm>
          <a:prstGeom prst="rect">
            <a:avLst/>
          </a:prstGeom>
        </p:spPr>
      </p:pic>
      <p:pic>
        <p:nvPicPr>
          <p:cNvPr id="10" name="Picture 9" descr="A picture containing tree, person, outdoor&#10;&#10;Description automatically generated">
            <a:extLst>
              <a:ext uri="{FF2B5EF4-FFF2-40B4-BE49-F238E27FC236}">
                <a16:creationId xmlns:a16="http://schemas.microsoft.com/office/drawing/2014/main" id="{51E6F803-2369-40EF-A0A0-83D297C99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140" y="3836019"/>
            <a:ext cx="9909110" cy="6858000"/>
          </a:xfrm>
          <a:prstGeom prst="rect">
            <a:avLst/>
          </a:prstGeom>
        </p:spPr>
      </p:pic>
      <p:pic>
        <p:nvPicPr>
          <p:cNvPr id="4" name="Picture 3" descr="A person standing on a boat&#10;&#10;Description automatically generated">
            <a:extLst>
              <a:ext uri="{FF2B5EF4-FFF2-40B4-BE49-F238E27FC236}">
                <a16:creationId xmlns:a16="http://schemas.microsoft.com/office/drawing/2014/main" id="{D8E08F6B-0391-4B41-B624-7CB030A77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-858643"/>
            <a:ext cx="51435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2E5D0A-A199-4597-BC5A-8442EFAB97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942" y="4931497"/>
            <a:ext cx="657205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4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/>
    </mc:Choice>
    <mc:Fallback>
      <p:transition spd="slow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wearing a hat&#10;&#10;Description automatically generated with medium confidence">
            <a:extLst>
              <a:ext uri="{FF2B5EF4-FFF2-40B4-BE49-F238E27FC236}">
                <a16:creationId xmlns:a16="http://schemas.microsoft.com/office/drawing/2014/main" id="{8170B16D-C5CB-4CF1-8BCC-1DE0B8F46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72" y="0"/>
            <a:ext cx="4209228" cy="6858000"/>
          </a:xfrm>
          <a:prstGeom prst="rect">
            <a:avLst/>
          </a:prstGeom>
        </p:spPr>
      </p:pic>
      <p:pic>
        <p:nvPicPr>
          <p:cNvPr id="8" name="Picture 7" descr="A child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65096107-4BEA-4C1D-AD46-B2316974E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6211" y="0"/>
            <a:ext cx="1017595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D3F2E5-578E-4EF8-BDEE-7E8A9BF6A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942" y="4931497"/>
            <a:ext cx="6572058" cy="1926503"/>
          </a:xfrm>
          <a:prstGeom prst="rect">
            <a:avLst/>
          </a:prstGeom>
        </p:spPr>
      </p:pic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A7D59642-F679-4B46-9A99-1190B07210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20" y="0"/>
            <a:ext cx="4724501" cy="49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4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/>
    </mc:Choice>
    <mc:Fallback>
      <p:transition spd="slow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4423B888-C785-4794-8D50-7F111B737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96" y="0"/>
            <a:ext cx="5143500" cy="6858000"/>
          </a:xfrm>
          <a:prstGeom prst="rect">
            <a:avLst/>
          </a:prstGeom>
        </p:spPr>
      </p:pic>
      <p:pic>
        <p:nvPicPr>
          <p:cNvPr id="8" name="Picture 7" descr="A person with a dog&#10;&#10;Description automatically generated with low confidence">
            <a:extLst>
              <a:ext uri="{FF2B5EF4-FFF2-40B4-BE49-F238E27FC236}">
                <a16:creationId xmlns:a16="http://schemas.microsoft.com/office/drawing/2014/main" id="{7C8F5393-E361-4ADB-8419-3AF1896AA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3497" y="0"/>
            <a:ext cx="6858000" cy="6858000"/>
          </a:xfrm>
          <a:prstGeom prst="rect">
            <a:avLst/>
          </a:prstGeom>
        </p:spPr>
      </p:pic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1A35D7E1-AA01-415C-BCEA-A460254F0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387" y="-557562"/>
            <a:ext cx="3972623" cy="74155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D3F2E5-578E-4EF8-BDEE-7E8A9BF6A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942" y="4931497"/>
            <a:ext cx="657205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63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/>
    </mc:Choice>
    <mc:Fallback>
      <p:transition spd="slow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eating, young&#10;&#10;Description automatically generated">
            <a:extLst>
              <a:ext uri="{FF2B5EF4-FFF2-40B4-BE49-F238E27FC236}">
                <a16:creationId xmlns:a16="http://schemas.microsoft.com/office/drawing/2014/main" id="{9971B326-E375-4172-8441-7EC2C078F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6" name="Picture 5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98053927-E455-499F-AAB3-BF109588B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22E5A4E5-97E2-45CC-B31B-76882BC03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6562" y="1500188"/>
            <a:ext cx="6858000" cy="3857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D3F2E5-578E-4EF8-BDEE-7E8A9BF6A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942" y="4931497"/>
            <a:ext cx="657205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64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/>
    </mc:Choice>
    <mc:Fallback>
      <p:transition spd="slow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cowboy hat&#10;&#10;Description automatically generated with medium confidence">
            <a:extLst>
              <a:ext uri="{FF2B5EF4-FFF2-40B4-BE49-F238E27FC236}">
                <a16:creationId xmlns:a16="http://schemas.microsoft.com/office/drawing/2014/main" id="{58239E9C-BCAF-4D0C-8064-CF6CB9FB5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526" y="-858644"/>
            <a:ext cx="3168763" cy="6858000"/>
          </a:xfrm>
          <a:prstGeom prst="rect">
            <a:avLst/>
          </a:prstGeom>
        </p:spPr>
      </p:pic>
      <p:pic>
        <p:nvPicPr>
          <p:cNvPr id="8" name="Picture 7" descr="A picture containing outdoor, little, child&#10;&#10;Description automatically generated">
            <a:extLst>
              <a:ext uri="{FF2B5EF4-FFF2-40B4-BE49-F238E27FC236}">
                <a16:creationId xmlns:a16="http://schemas.microsoft.com/office/drawing/2014/main" id="{9F1E0C38-ED23-47CB-BC09-405F97210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310" y="-320555"/>
            <a:ext cx="51435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D3F2E5-578E-4EF8-BDEE-7E8A9BF6A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942" y="4931497"/>
            <a:ext cx="6572058" cy="1926503"/>
          </a:xfrm>
          <a:prstGeom prst="rect">
            <a:avLst/>
          </a:prstGeom>
        </p:spPr>
      </p:pic>
      <p:pic>
        <p:nvPicPr>
          <p:cNvPr id="12" name="Picture 11" descr="A picture containing person, grass, outdoor, baby&#10;&#10;Description automatically generated">
            <a:extLst>
              <a:ext uri="{FF2B5EF4-FFF2-40B4-BE49-F238E27FC236}">
                <a16:creationId xmlns:a16="http://schemas.microsoft.com/office/drawing/2014/main" id="{B5AEBDBA-CDCD-4888-B30A-4AC556511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00440" y="-106002"/>
            <a:ext cx="6858000" cy="5143500"/>
          </a:xfrm>
          <a:prstGeom prst="rect">
            <a:avLst/>
          </a:prstGeom>
        </p:spPr>
      </p:pic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5F5D262A-C46D-4258-B752-7B9899B76A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8445"/>
            <a:ext cx="5619942" cy="374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90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/>
    </mc:Choice>
    <mc:Fallback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A28AC932-4281-47DE-9D04-EBCC444EC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6" name="Picture 5" descr="A child holding a dog&#10;&#10;Description automatically generated with medium confidence">
            <a:extLst>
              <a:ext uri="{FF2B5EF4-FFF2-40B4-BE49-F238E27FC236}">
                <a16:creationId xmlns:a16="http://schemas.microsoft.com/office/drawing/2014/main" id="{5C012EFA-FB02-4B9E-A471-A9685C8F1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96" y="-1"/>
            <a:ext cx="5628579" cy="75047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D3F2E5-578E-4EF8-BDEE-7E8A9BF6A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942" y="4931497"/>
            <a:ext cx="6572058" cy="1926503"/>
          </a:xfrm>
          <a:prstGeom prst="rect">
            <a:avLst/>
          </a:prstGeom>
        </p:spPr>
      </p:pic>
      <p:pic>
        <p:nvPicPr>
          <p:cNvPr id="8" name="Picture 7" descr="A picture containing person, grass, outdoor, child&#10;&#10;Description automatically generated">
            <a:extLst>
              <a:ext uri="{FF2B5EF4-FFF2-40B4-BE49-F238E27FC236}">
                <a16:creationId xmlns:a16="http://schemas.microsoft.com/office/drawing/2014/main" id="{9AA4FD17-E5EF-499A-9AF4-D180E9DFCC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720898" cy="780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00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/>
    </mc:Choice>
    <mc:Fallback>
      <p:transition spd="slow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288</Words>
  <Application>Microsoft Office PowerPoint</Application>
  <PresentationFormat>Widescreen</PresentationFormat>
  <Paragraphs>108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ELDERWEISS</vt:lpstr>
      <vt:lpstr>Nevis</vt:lpstr>
      <vt:lpstr>Office Theme</vt:lpstr>
      <vt:lpstr>AWARDS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AWARDS PRESENTATION</dc:title>
  <dc:creator>Charlebois, Gregory</dc:creator>
  <cp:lastModifiedBy>Charlebois, Gregory</cp:lastModifiedBy>
  <cp:revision>1</cp:revision>
  <dcterms:created xsi:type="dcterms:W3CDTF">2022-03-22T18:12:22Z</dcterms:created>
  <dcterms:modified xsi:type="dcterms:W3CDTF">2022-03-22T23:07:59Z</dcterms:modified>
</cp:coreProperties>
</file>